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76" r:id="rId9"/>
    <p:sldId id="577" r:id="rId10"/>
    <p:sldId id="578" r:id="rId11"/>
    <p:sldId id="580" r:id="rId12"/>
    <p:sldId id="581" r:id="rId13"/>
    <p:sldId id="584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rrows Diagram" id="{B6D18F6B-13C0-4689-8D47-3BF47272F27F}">
          <p14:sldIdLst>
            <p14:sldId id="585"/>
            <p14:sldId id="571"/>
            <p14:sldId id="572"/>
            <p14:sldId id="573"/>
            <p14:sldId id="574"/>
            <p14:sldId id="575"/>
            <p14:sldId id="582"/>
            <p14:sldId id="576"/>
            <p14:sldId id="577"/>
            <p14:sldId id="578"/>
            <p14:sldId id="580"/>
            <p14:sldId id="581"/>
            <p14:sldId id="5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3" autoAdjust="0"/>
    <p:restoredTop sz="87227" autoAdjust="0"/>
  </p:normalViewPr>
  <p:slideViewPr>
    <p:cSldViewPr snapToGrid="0">
      <p:cViewPr varScale="1">
        <p:scale>
          <a:sx n="73" d="100"/>
          <a:sy n="73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04/10/2023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pPr/>
              <a:t>04/10/2023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pPr/>
              <a:t>04/10/2023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pPr/>
              <a:t>04/10/2023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pPr/>
              <a:t>04/10/2023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Rehberlik Servisini Tanıyalım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35" name="Freeform 16"/>
          <p:cNvSpPr>
            <a:spLocks/>
          </p:cNvSpPr>
          <p:nvPr/>
        </p:nvSpPr>
        <p:spPr bwMode="auto">
          <a:xfrm>
            <a:off x="1044179" y="3723590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6" name="Freeform 17"/>
          <p:cNvSpPr>
            <a:spLocks/>
          </p:cNvSpPr>
          <p:nvPr/>
        </p:nvSpPr>
        <p:spPr bwMode="auto">
          <a:xfrm>
            <a:off x="1044179" y="4521308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7" name="Freeform 18"/>
          <p:cNvSpPr>
            <a:spLocks/>
          </p:cNvSpPr>
          <p:nvPr/>
        </p:nvSpPr>
        <p:spPr bwMode="auto">
          <a:xfrm>
            <a:off x="1033546" y="2925871"/>
            <a:ext cx="2359819" cy="733425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3" name="TextBox 182"/>
          <p:cNvSpPr txBox="1"/>
          <p:nvPr/>
        </p:nvSpPr>
        <p:spPr>
          <a:xfrm>
            <a:off x="1390930" y="3127953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+mj-lt"/>
              </a:rPr>
              <a:t>BEHİYE EREN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741819" y="3920391"/>
            <a:ext cx="1568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Psikolojik Danışman ve</a:t>
            </a:r>
          </a:p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Rehber </a:t>
            </a:r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Öğretmen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614223" y="4647145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BASAL</a:t>
            </a:r>
            <a:endParaRPr lang="tr-TR" sz="1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204593" y="2418758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latin typeface="+mj-lt"/>
              </a:rPr>
              <a:t>2023/2024</a:t>
            </a:r>
            <a:endParaRPr lang="id-ID" sz="1200" b="1" dirty="0">
              <a:latin typeface="+mj-lt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204593" y="2600661"/>
            <a:ext cx="16238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 smtClean="0">
                <a:solidFill>
                  <a:schemeClr val="tx2"/>
                </a:solidFill>
              </a:rPr>
              <a:t>Eğitim-öğretim Yılı</a:t>
            </a:r>
            <a:endParaRPr lang="id-ID" sz="1050" dirty="0">
              <a:solidFill>
                <a:schemeClr val="tx2"/>
              </a:solidFill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164796" y="3119737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220920" y="3939299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70"/>
          <p:cNvSpPr>
            <a:spLocks/>
          </p:cNvSpPr>
          <p:nvPr/>
        </p:nvSpPr>
        <p:spPr bwMode="auto">
          <a:xfrm>
            <a:off x="1229345" y="4688407"/>
            <a:ext cx="384809" cy="384809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xmlns="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2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035" grpId="0" animBg="1"/>
      <p:bldP spid="1036" grpId="0" animBg="1"/>
      <p:bldP spid="1037" grpId="0" animBg="1"/>
      <p:bldP spid="183" grpId="0"/>
      <p:bldP spid="189" grpId="0"/>
      <p:bldP spid="193" grpId="0"/>
      <p:bldP spid="195" grpId="0"/>
      <p:bldP spid="196" grpId="0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04" y="1057544"/>
            <a:ext cx="6608622" cy="578982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87"/>
            <a:ext cx="6177516" cy="574159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55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997626" y="5576990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TextBox 39"/>
          <p:cNvSpPr txBox="1"/>
          <p:nvPr/>
        </p:nvSpPr>
        <p:spPr>
          <a:xfrm rot="20828341">
            <a:off x="5376928" y="4261756"/>
            <a:ext cx="2202485" cy="277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3552194">
            <a:off x="3179495" y="2792258"/>
            <a:ext cx="1200098" cy="48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Sunumumuz </a:t>
            </a:r>
          </a:p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Bitmiştir.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 rot="17333049">
            <a:off x="5447690" y="2710340"/>
            <a:ext cx="9877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Behiye EREN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57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/>
      <p:bldP spid="43" grpId="0"/>
      <p:bldP spid="45" grpId="0"/>
      <p:bldP spid="4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78212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9341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52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89"/>
              <a:chOff x="4831882" y="1622425"/>
              <a:chExt cx="2465855" cy="780389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Liseye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  <p:sp>
        <p:nvSpPr>
          <p:cNvPr id="56" name="55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52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5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36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6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21864"/>
            <a:ext cx="6251945" cy="573615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47341"/>
            <a:ext cx="6634716" cy="580002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10618</TotalTime>
  <Words>207</Words>
  <Application>Microsoft Office PowerPoint</Application>
  <PresentationFormat>Ekran Gösterisi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Office Theme</vt:lpstr>
      <vt:lpstr>Rehberlik Servisini Tanıyalım</vt:lpstr>
      <vt:lpstr>Rehberlik Nedir?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BASAL2</cp:lastModifiedBy>
  <cp:revision>548</cp:revision>
  <dcterms:created xsi:type="dcterms:W3CDTF">2014-12-21T04:26:02Z</dcterms:created>
  <dcterms:modified xsi:type="dcterms:W3CDTF">2023-10-04T10:57:11Z</dcterms:modified>
</cp:coreProperties>
</file>