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58" r:id="rId5"/>
    <p:sldId id="259" r:id="rId6"/>
    <p:sldId id="261" r:id="rId7"/>
    <p:sldId id="262" r:id="rId8"/>
    <p:sldId id="263" r:id="rId9"/>
    <p:sldId id="265" r:id="rId10"/>
    <p:sldId id="264"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in KORKUT" userId="caf371f497c48208" providerId="LiveId" clId="{3F263864-3751-4A41-94B9-7C5F7698BD32}"/>
    <pc:docChg chg="undo redo custSel addSld delSld modSld">
      <pc:chgData name="Esin KORKUT" userId="caf371f497c48208" providerId="LiveId" clId="{3F263864-3751-4A41-94B9-7C5F7698BD32}" dt="2021-03-05T19:01:26.923" v="12720" actId="14100"/>
      <pc:docMkLst>
        <pc:docMk/>
      </pc:docMkLst>
      <pc:sldChg chg="addSp modSp mod">
        <pc:chgData name="Esin KORKUT" userId="caf371f497c48208" providerId="LiveId" clId="{3F263864-3751-4A41-94B9-7C5F7698BD32}" dt="2021-03-05T19:01:26.923" v="12720" actId="14100"/>
        <pc:sldMkLst>
          <pc:docMk/>
          <pc:sldMk cId="4107529498" sldId="256"/>
        </pc:sldMkLst>
        <pc:spChg chg="mod">
          <ac:chgData name="Esin KORKUT" userId="caf371f497c48208" providerId="LiveId" clId="{3F263864-3751-4A41-94B9-7C5F7698BD32}" dt="2021-03-05T19:00:11.771" v="12661" actId="1076"/>
          <ac:spMkLst>
            <pc:docMk/>
            <pc:sldMk cId="4107529498" sldId="256"/>
            <ac:spMk id="2" creationId="{7D370EE8-4909-4CC4-A6F9-000BAA8A08E7}"/>
          </ac:spMkLst>
        </pc:spChg>
        <pc:spChg chg="add mod">
          <ac:chgData name="Esin KORKUT" userId="caf371f497c48208" providerId="LiveId" clId="{3F263864-3751-4A41-94B9-7C5F7698BD32}" dt="2021-03-05T19:01:26.923" v="12720" actId="14100"/>
          <ac:spMkLst>
            <pc:docMk/>
            <pc:sldMk cId="4107529498" sldId="256"/>
            <ac:spMk id="3" creationId="{F57A19CC-5A75-400C-B1CC-916934F995EB}"/>
          </ac:spMkLst>
        </pc:spChg>
      </pc:sldChg>
      <pc:sldChg chg="addSp modSp mod">
        <pc:chgData name="Esin KORKUT" userId="caf371f497c48208" providerId="LiveId" clId="{3F263864-3751-4A41-94B9-7C5F7698BD32}" dt="2021-02-11T18:40:25.008" v="616" actId="123"/>
        <pc:sldMkLst>
          <pc:docMk/>
          <pc:sldMk cId="1752783937" sldId="257"/>
        </pc:sldMkLst>
        <pc:spChg chg="mod">
          <ac:chgData name="Esin KORKUT" userId="caf371f497c48208" providerId="LiveId" clId="{3F263864-3751-4A41-94B9-7C5F7698BD32}" dt="2021-02-11T18:39:26.861" v="606" actId="14100"/>
          <ac:spMkLst>
            <pc:docMk/>
            <pc:sldMk cId="1752783937" sldId="257"/>
            <ac:spMk id="2" creationId="{A572A8DD-C156-4B86-B2E0-90F5567D522C}"/>
          </ac:spMkLst>
        </pc:spChg>
        <pc:spChg chg="mod">
          <ac:chgData name="Esin KORKUT" userId="caf371f497c48208" providerId="LiveId" clId="{3F263864-3751-4A41-94B9-7C5F7698BD32}" dt="2021-02-11T18:40:25.008" v="616" actId="123"/>
          <ac:spMkLst>
            <pc:docMk/>
            <pc:sldMk cId="1752783937" sldId="257"/>
            <ac:spMk id="3" creationId="{A589BDFB-3854-4D7A-B989-102CFB1BE66F}"/>
          </ac:spMkLst>
        </pc:spChg>
        <pc:picChg chg="add mod">
          <ac:chgData name="Esin KORKUT" userId="caf371f497c48208" providerId="LiveId" clId="{3F263864-3751-4A41-94B9-7C5F7698BD32}" dt="2021-02-11T18:39:17.340" v="605" actId="1440"/>
          <ac:picMkLst>
            <pc:docMk/>
            <pc:sldMk cId="1752783937" sldId="257"/>
            <ac:picMk id="5" creationId="{192BC726-4E0A-4F87-9ABA-216BB274D095}"/>
          </ac:picMkLst>
        </pc:picChg>
      </pc:sldChg>
      <pc:sldChg chg="addSp modSp new mod">
        <pc:chgData name="Esin KORKUT" userId="caf371f497c48208" providerId="LiveId" clId="{3F263864-3751-4A41-94B9-7C5F7698BD32}" dt="2021-02-18T17:58:09.449" v="12447" actId="20577"/>
        <pc:sldMkLst>
          <pc:docMk/>
          <pc:sldMk cId="2664674691" sldId="258"/>
        </pc:sldMkLst>
        <pc:spChg chg="mod">
          <ac:chgData name="Esin KORKUT" userId="caf371f497c48208" providerId="LiveId" clId="{3F263864-3751-4A41-94B9-7C5F7698BD32}" dt="2021-02-11T18:50:02.964" v="666" actId="14100"/>
          <ac:spMkLst>
            <pc:docMk/>
            <pc:sldMk cId="2664674691" sldId="258"/>
            <ac:spMk id="2" creationId="{58589F65-BD3F-48D3-8201-A6DED3A6A4D5}"/>
          </ac:spMkLst>
        </pc:spChg>
        <pc:spChg chg="mod">
          <ac:chgData name="Esin KORKUT" userId="caf371f497c48208" providerId="LiveId" clId="{3F263864-3751-4A41-94B9-7C5F7698BD32}" dt="2021-02-18T17:58:09.449" v="12447" actId="20577"/>
          <ac:spMkLst>
            <pc:docMk/>
            <pc:sldMk cId="2664674691" sldId="258"/>
            <ac:spMk id="3" creationId="{2F4A9A51-1CB4-491C-87C2-06C6D0831497}"/>
          </ac:spMkLst>
        </pc:spChg>
        <pc:picChg chg="add mod">
          <ac:chgData name="Esin KORKUT" userId="caf371f497c48208" providerId="LiveId" clId="{3F263864-3751-4A41-94B9-7C5F7698BD32}" dt="2021-02-11T20:56:36.145" v="3024" actId="1076"/>
          <ac:picMkLst>
            <pc:docMk/>
            <pc:sldMk cId="2664674691" sldId="258"/>
            <ac:picMk id="5" creationId="{5DAC3F29-7BEF-4E9E-A000-6131957BF661}"/>
          </ac:picMkLst>
        </pc:picChg>
      </pc:sldChg>
      <pc:sldChg chg="addSp delSp modSp new mod">
        <pc:chgData name="Esin KORKUT" userId="caf371f497c48208" providerId="LiveId" clId="{3F263864-3751-4A41-94B9-7C5F7698BD32}" dt="2021-02-13T11:50:43.043" v="6912" actId="14100"/>
        <pc:sldMkLst>
          <pc:docMk/>
          <pc:sldMk cId="1984820938" sldId="259"/>
        </pc:sldMkLst>
        <pc:spChg chg="mod">
          <ac:chgData name="Esin KORKUT" userId="caf371f497c48208" providerId="LiveId" clId="{3F263864-3751-4A41-94B9-7C5F7698BD32}" dt="2021-02-11T20:30:58.700" v="2295" actId="20577"/>
          <ac:spMkLst>
            <pc:docMk/>
            <pc:sldMk cId="1984820938" sldId="259"/>
            <ac:spMk id="2" creationId="{D78D44C9-79BC-47C6-B2BA-4A4975A6E429}"/>
          </ac:spMkLst>
        </pc:spChg>
        <pc:spChg chg="mod">
          <ac:chgData name="Esin KORKUT" userId="caf371f497c48208" providerId="LiveId" clId="{3F263864-3751-4A41-94B9-7C5F7698BD32}" dt="2021-02-11T20:24:52.756" v="2175" actId="20577"/>
          <ac:spMkLst>
            <pc:docMk/>
            <pc:sldMk cId="1984820938" sldId="259"/>
            <ac:spMk id="3" creationId="{9FDFF451-9A1D-4514-ACB9-2B8813E44DEB}"/>
          </ac:spMkLst>
        </pc:spChg>
        <pc:picChg chg="add del mod">
          <ac:chgData name="Esin KORKUT" userId="caf371f497c48208" providerId="LiveId" clId="{3F263864-3751-4A41-94B9-7C5F7698BD32}" dt="2021-02-11T20:22:29.355" v="2145" actId="21"/>
          <ac:picMkLst>
            <pc:docMk/>
            <pc:sldMk cId="1984820938" sldId="259"/>
            <ac:picMk id="4" creationId="{24BCBA53-3B00-4687-A9E8-9B739A20D0FB}"/>
          </ac:picMkLst>
        </pc:picChg>
        <pc:picChg chg="add mod">
          <ac:chgData name="Esin KORKUT" userId="caf371f497c48208" providerId="LiveId" clId="{3F263864-3751-4A41-94B9-7C5F7698BD32}" dt="2021-02-13T11:50:43.043" v="6912" actId="14100"/>
          <ac:picMkLst>
            <pc:docMk/>
            <pc:sldMk cId="1984820938" sldId="259"/>
            <ac:picMk id="5" creationId="{2B99B2D1-FC20-4085-A2CC-DEA07CB2DD28}"/>
          </ac:picMkLst>
        </pc:picChg>
      </pc:sldChg>
      <pc:sldChg chg="addSp modSp new mod">
        <pc:chgData name="Esin KORKUT" userId="caf371f497c48208" providerId="LiveId" clId="{3F263864-3751-4A41-94B9-7C5F7698BD32}" dt="2021-02-11T19:54:16.721" v="1530" actId="1076"/>
        <pc:sldMkLst>
          <pc:docMk/>
          <pc:sldMk cId="4196162953" sldId="260"/>
        </pc:sldMkLst>
        <pc:spChg chg="mod">
          <ac:chgData name="Esin KORKUT" userId="caf371f497c48208" providerId="LiveId" clId="{3F263864-3751-4A41-94B9-7C5F7698BD32}" dt="2021-02-11T19:29:05.197" v="996" actId="122"/>
          <ac:spMkLst>
            <pc:docMk/>
            <pc:sldMk cId="4196162953" sldId="260"/>
            <ac:spMk id="2" creationId="{900F4FAF-9AEF-4EF1-8397-FE7C5ED8B533}"/>
          </ac:spMkLst>
        </pc:spChg>
        <pc:spChg chg="mod">
          <ac:chgData name="Esin KORKUT" userId="caf371f497c48208" providerId="LiveId" clId="{3F263864-3751-4A41-94B9-7C5F7698BD32}" dt="2021-02-11T19:34:21.939" v="1508" actId="14100"/>
          <ac:spMkLst>
            <pc:docMk/>
            <pc:sldMk cId="4196162953" sldId="260"/>
            <ac:spMk id="3" creationId="{0E911694-11EC-418E-ABAA-8F3625E0F9AE}"/>
          </ac:spMkLst>
        </pc:spChg>
        <pc:picChg chg="add mod">
          <ac:chgData name="Esin KORKUT" userId="caf371f497c48208" providerId="LiveId" clId="{3F263864-3751-4A41-94B9-7C5F7698BD32}" dt="2021-02-11T19:54:16.721" v="1530" actId="1076"/>
          <ac:picMkLst>
            <pc:docMk/>
            <pc:sldMk cId="4196162953" sldId="260"/>
            <ac:picMk id="5" creationId="{407C5D9A-4E01-4757-AC2B-5D4D86C1A92E}"/>
          </ac:picMkLst>
        </pc:picChg>
      </pc:sldChg>
      <pc:sldChg chg="addSp modSp new mod">
        <pc:chgData name="Esin KORKUT" userId="caf371f497c48208" providerId="LiveId" clId="{3F263864-3751-4A41-94B9-7C5F7698BD32}" dt="2021-02-12T20:03:20.987" v="4843" actId="20577"/>
        <pc:sldMkLst>
          <pc:docMk/>
          <pc:sldMk cId="2280589557" sldId="261"/>
        </pc:sldMkLst>
        <pc:spChg chg="mod">
          <ac:chgData name="Esin KORKUT" userId="caf371f497c48208" providerId="LiveId" clId="{3F263864-3751-4A41-94B9-7C5F7698BD32}" dt="2021-02-11T20:29:56.009" v="2259" actId="14100"/>
          <ac:spMkLst>
            <pc:docMk/>
            <pc:sldMk cId="2280589557" sldId="261"/>
            <ac:spMk id="2" creationId="{DC9F9CC9-9EC6-4D03-A41E-ACDD3AE9224A}"/>
          </ac:spMkLst>
        </pc:spChg>
        <pc:spChg chg="mod">
          <ac:chgData name="Esin KORKUT" userId="caf371f497c48208" providerId="LiveId" clId="{3F263864-3751-4A41-94B9-7C5F7698BD32}" dt="2021-02-12T20:03:20.987" v="4843" actId="20577"/>
          <ac:spMkLst>
            <pc:docMk/>
            <pc:sldMk cId="2280589557" sldId="261"/>
            <ac:spMk id="3" creationId="{BF9F39CF-4921-4999-98B5-49DEFE1F7B55}"/>
          </ac:spMkLst>
        </pc:spChg>
        <pc:picChg chg="add mod">
          <ac:chgData name="Esin KORKUT" userId="caf371f497c48208" providerId="LiveId" clId="{3F263864-3751-4A41-94B9-7C5F7698BD32}" dt="2021-02-11T20:55:52.566" v="3014" actId="14100"/>
          <ac:picMkLst>
            <pc:docMk/>
            <pc:sldMk cId="2280589557" sldId="261"/>
            <ac:picMk id="4" creationId="{3712F1E0-164E-4B9B-992D-A0AD344F237F}"/>
          </ac:picMkLst>
        </pc:picChg>
      </pc:sldChg>
      <pc:sldChg chg="addSp delSp modSp new mod">
        <pc:chgData name="Esin KORKUT" userId="caf371f497c48208" providerId="LiveId" clId="{3F263864-3751-4A41-94B9-7C5F7698BD32}" dt="2021-02-12T20:03:28.064" v="4847" actId="20577"/>
        <pc:sldMkLst>
          <pc:docMk/>
          <pc:sldMk cId="19633395" sldId="262"/>
        </pc:sldMkLst>
        <pc:spChg chg="mod">
          <ac:chgData name="Esin KORKUT" userId="caf371f497c48208" providerId="LiveId" clId="{3F263864-3751-4A41-94B9-7C5F7698BD32}" dt="2021-02-11T21:03:30.705" v="3073" actId="14100"/>
          <ac:spMkLst>
            <pc:docMk/>
            <pc:sldMk cId="19633395" sldId="262"/>
            <ac:spMk id="2" creationId="{63774E2C-9922-449B-A590-504E7B970629}"/>
          </ac:spMkLst>
        </pc:spChg>
        <pc:spChg chg="mod">
          <ac:chgData name="Esin KORKUT" userId="caf371f497c48208" providerId="LiveId" clId="{3F263864-3751-4A41-94B9-7C5F7698BD32}" dt="2021-02-12T20:03:28.064" v="4847" actId="20577"/>
          <ac:spMkLst>
            <pc:docMk/>
            <pc:sldMk cId="19633395" sldId="262"/>
            <ac:spMk id="3" creationId="{11EAA089-1190-4A31-98B6-9D3199874CF7}"/>
          </ac:spMkLst>
        </pc:spChg>
        <pc:picChg chg="add del mod">
          <ac:chgData name="Esin KORKUT" userId="caf371f497c48208" providerId="LiveId" clId="{3F263864-3751-4A41-94B9-7C5F7698BD32}" dt="2021-02-11T21:15:53.370" v="3510" actId="21"/>
          <ac:picMkLst>
            <pc:docMk/>
            <pc:sldMk cId="19633395" sldId="262"/>
            <ac:picMk id="4" creationId="{AF6788E4-B772-4C16-B7D9-EE5F5D87AD57}"/>
          </ac:picMkLst>
        </pc:picChg>
      </pc:sldChg>
      <pc:sldChg chg="addSp delSp modSp new mod">
        <pc:chgData name="Esin KORKUT" userId="caf371f497c48208" providerId="LiveId" clId="{3F263864-3751-4A41-94B9-7C5F7698BD32}" dt="2021-02-11T21:21:09.606" v="4137" actId="1076"/>
        <pc:sldMkLst>
          <pc:docMk/>
          <pc:sldMk cId="3007105984" sldId="263"/>
        </pc:sldMkLst>
        <pc:spChg chg="mod">
          <ac:chgData name="Esin KORKUT" userId="caf371f497c48208" providerId="LiveId" clId="{3F263864-3751-4A41-94B9-7C5F7698BD32}" dt="2021-02-11T21:21:09.606" v="4137" actId="1076"/>
          <ac:spMkLst>
            <pc:docMk/>
            <pc:sldMk cId="3007105984" sldId="263"/>
            <ac:spMk id="2" creationId="{29E0EF4F-2F47-4B5C-B51E-B0346010C929}"/>
          </ac:spMkLst>
        </pc:spChg>
        <pc:spChg chg="del">
          <ac:chgData name="Esin KORKUT" userId="caf371f497c48208" providerId="LiveId" clId="{3F263864-3751-4A41-94B9-7C5F7698BD32}" dt="2021-02-11T21:20:23.911" v="4055"/>
          <ac:spMkLst>
            <pc:docMk/>
            <pc:sldMk cId="3007105984" sldId="263"/>
            <ac:spMk id="3" creationId="{73C0662E-9CD0-4E8D-A723-E08BE12F7C6A}"/>
          </ac:spMkLst>
        </pc:spChg>
        <pc:picChg chg="add mod">
          <ac:chgData name="Esin KORKUT" userId="caf371f497c48208" providerId="LiveId" clId="{3F263864-3751-4A41-94B9-7C5F7698BD32}" dt="2021-02-11T21:20:27.834" v="4056" actId="1076"/>
          <ac:picMkLst>
            <pc:docMk/>
            <pc:sldMk cId="3007105984" sldId="263"/>
            <ac:picMk id="4" creationId="{A1BB8E0C-133E-42AF-A2C7-3B16DDF156C5}"/>
          </ac:picMkLst>
        </pc:picChg>
      </pc:sldChg>
      <pc:sldChg chg="addSp modSp new mod">
        <pc:chgData name="Esin KORKUT" userId="caf371f497c48208" providerId="LiveId" clId="{3F263864-3751-4A41-94B9-7C5F7698BD32}" dt="2021-02-12T20:59:49.823" v="6097" actId="14100"/>
        <pc:sldMkLst>
          <pc:docMk/>
          <pc:sldMk cId="2482111291" sldId="264"/>
        </pc:sldMkLst>
        <pc:spChg chg="mod">
          <ac:chgData name="Esin KORKUT" userId="caf371f497c48208" providerId="LiveId" clId="{3F263864-3751-4A41-94B9-7C5F7698BD32}" dt="2021-02-12T20:12:49.691" v="4892" actId="20577"/>
          <ac:spMkLst>
            <pc:docMk/>
            <pc:sldMk cId="2482111291" sldId="264"/>
            <ac:spMk id="2" creationId="{C16167AF-4D15-45BE-A98C-2DA69EB87E29}"/>
          </ac:spMkLst>
        </pc:spChg>
        <pc:spChg chg="mod">
          <ac:chgData name="Esin KORKUT" userId="caf371f497c48208" providerId="LiveId" clId="{3F263864-3751-4A41-94B9-7C5F7698BD32}" dt="2021-02-12T20:59:44.692" v="6095" actId="27636"/>
          <ac:spMkLst>
            <pc:docMk/>
            <pc:sldMk cId="2482111291" sldId="264"/>
            <ac:spMk id="3" creationId="{F016988B-E092-4DE1-A172-054B356BA9B7}"/>
          </ac:spMkLst>
        </pc:spChg>
        <pc:picChg chg="add mod">
          <ac:chgData name="Esin KORKUT" userId="caf371f497c48208" providerId="LiveId" clId="{3F263864-3751-4A41-94B9-7C5F7698BD32}" dt="2021-02-12T20:59:49.823" v="6097" actId="14100"/>
          <ac:picMkLst>
            <pc:docMk/>
            <pc:sldMk cId="2482111291" sldId="264"/>
            <ac:picMk id="4" creationId="{76ABB92C-86C6-4756-AE48-8409AEE67E8A}"/>
          </ac:picMkLst>
        </pc:picChg>
      </pc:sldChg>
      <pc:sldChg chg="addSp modSp new mod">
        <pc:chgData name="Esin KORKUT" userId="caf371f497c48208" providerId="LiveId" clId="{3F263864-3751-4A41-94B9-7C5F7698BD32}" dt="2021-02-13T17:35:22.798" v="11099" actId="14100"/>
        <pc:sldMkLst>
          <pc:docMk/>
          <pc:sldMk cId="4051776502" sldId="265"/>
        </pc:sldMkLst>
        <pc:spChg chg="mod">
          <ac:chgData name="Esin KORKUT" userId="caf371f497c48208" providerId="LiveId" clId="{3F263864-3751-4A41-94B9-7C5F7698BD32}" dt="2021-02-12T19:30:32.406" v="4182" actId="14100"/>
          <ac:spMkLst>
            <pc:docMk/>
            <pc:sldMk cId="4051776502" sldId="265"/>
            <ac:spMk id="2" creationId="{9D623A38-2597-48C3-AAC7-16C47403C733}"/>
          </ac:spMkLst>
        </pc:spChg>
        <pc:spChg chg="mod">
          <ac:chgData name="Esin KORKUT" userId="caf371f497c48208" providerId="LiveId" clId="{3F263864-3751-4A41-94B9-7C5F7698BD32}" dt="2021-02-12T20:03:10.662" v="4839" actId="20577"/>
          <ac:spMkLst>
            <pc:docMk/>
            <pc:sldMk cId="4051776502" sldId="265"/>
            <ac:spMk id="3" creationId="{B21AEF46-DA24-467D-8228-F0D73A8924EA}"/>
          </ac:spMkLst>
        </pc:spChg>
        <pc:picChg chg="add mod">
          <ac:chgData name="Esin KORKUT" userId="caf371f497c48208" providerId="LiveId" clId="{3F263864-3751-4A41-94B9-7C5F7698BD32}" dt="2021-02-13T17:35:22.798" v="11099" actId="14100"/>
          <ac:picMkLst>
            <pc:docMk/>
            <pc:sldMk cId="4051776502" sldId="265"/>
            <ac:picMk id="5" creationId="{E7A9E84B-386F-4390-9638-1EFFAE46363B}"/>
          </ac:picMkLst>
        </pc:picChg>
      </pc:sldChg>
      <pc:sldChg chg="addSp delSp modSp new add del mod">
        <pc:chgData name="Esin KORKUT" userId="caf371f497c48208" providerId="LiveId" clId="{3F263864-3751-4A41-94B9-7C5F7698BD32}" dt="2021-02-18T19:08:11.227" v="12451" actId="2696"/>
        <pc:sldMkLst>
          <pc:docMk/>
          <pc:sldMk cId="426373763" sldId="266"/>
        </pc:sldMkLst>
        <pc:spChg chg="mod">
          <ac:chgData name="Esin KORKUT" userId="caf371f497c48208" providerId="LiveId" clId="{3F263864-3751-4A41-94B9-7C5F7698BD32}" dt="2021-02-12T21:16:22.686" v="6133" actId="14100"/>
          <ac:spMkLst>
            <pc:docMk/>
            <pc:sldMk cId="426373763" sldId="266"/>
            <ac:spMk id="2" creationId="{60512F81-5D6F-43D9-9A68-308EFB7F1895}"/>
          </ac:spMkLst>
        </pc:spChg>
        <pc:spChg chg="del">
          <ac:chgData name="Esin KORKUT" userId="caf371f497c48208" providerId="LiveId" clId="{3F263864-3751-4A41-94B9-7C5F7698BD32}" dt="2021-02-12T20:55:32.497" v="6052"/>
          <ac:spMkLst>
            <pc:docMk/>
            <pc:sldMk cId="426373763" sldId="266"/>
            <ac:spMk id="3" creationId="{43F7F7AE-BC48-4933-8109-8F0233D9DECC}"/>
          </ac:spMkLst>
        </pc:spChg>
        <pc:spChg chg="add del mod">
          <ac:chgData name="Esin KORKUT" userId="caf371f497c48208" providerId="LiveId" clId="{3F263864-3751-4A41-94B9-7C5F7698BD32}" dt="2021-02-12T20:57:16.817" v="6055"/>
          <ac:spMkLst>
            <pc:docMk/>
            <pc:sldMk cId="426373763" sldId="266"/>
            <ac:spMk id="5" creationId="{EF0F6911-A2C0-444A-BD83-4CB714B6C905}"/>
          </ac:spMkLst>
        </pc:spChg>
        <pc:spChg chg="add mod">
          <ac:chgData name="Esin KORKUT" userId="caf371f497c48208" providerId="LiveId" clId="{3F263864-3751-4A41-94B9-7C5F7698BD32}" dt="2021-02-12T21:32:29.712" v="6899" actId="14100"/>
          <ac:spMkLst>
            <pc:docMk/>
            <pc:sldMk cId="426373763" sldId="266"/>
            <ac:spMk id="9" creationId="{7461BBA3-59D6-40BC-B4E6-856D6DC23D71}"/>
          </ac:spMkLst>
        </pc:spChg>
        <pc:picChg chg="add del mod">
          <ac:chgData name="Esin KORKUT" userId="caf371f497c48208" providerId="LiveId" clId="{3F263864-3751-4A41-94B9-7C5F7698BD32}" dt="2021-02-12T20:55:39.155" v="6054" actId="21"/>
          <ac:picMkLst>
            <pc:docMk/>
            <pc:sldMk cId="426373763" sldId="266"/>
            <ac:picMk id="4" creationId="{AC490AB1-D8A6-4746-B69E-0656A09F7821}"/>
          </ac:picMkLst>
        </pc:picChg>
        <pc:picChg chg="add mod">
          <ac:chgData name="Esin KORKUT" userId="caf371f497c48208" providerId="LiveId" clId="{3F263864-3751-4A41-94B9-7C5F7698BD32}" dt="2021-02-12T21:32:57.971" v="6906" actId="14100"/>
          <ac:picMkLst>
            <pc:docMk/>
            <pc:sldMk cId="426373763" sldId="266"/>
            <ac:picMk id="4" creationId="{B58C0D59-7A45-4334-B3C8-DA859E8A57B4}"/>
          </ac:picMkLst>
        </pc:picChg>
        <pc:picChg chg="add del mod">
          <ac:chgData name="Esin KORKUT" userId="caf371f497c48208" providerId="LiveId" clId="{3F263864-3751-4A41-94B9-7C5F7698BD32}" dt="2021-02-12T20:59:59.664" v="6098" actId="21"/>
          <ac:picMkLst>
            <pc:docMk/>
            <pc:sldMk cId="426373763" sldId="266"/>
            <ac:picMk id="7" creationId="{2F596E0D-8D3F-4BA9-8BCE-736AC0A54885}"/>
          </ac:picMkLst>
        </pc:picChg>
      </pc:sldChg>
      <pc:sldChg chg="addSp modSp new mod">
        <pc:chgData name="Esin KORKUT" userId="caf371f497c48208" providerId="LiveId" clId="{3F263864-3751-4A41-94B9-7C5F7698BD32}" dt="2021-02-18T19:08:31.781" v="12462" actId="20577"/>
        <pc:sldMkLst>
          <pc:docMk/>
          <pc:sldMk cId="1240827586" sldId="267"/>
        </pc:sldMkLst>
        <pc:spChg chg="mod">
          <ac:chgData name="Esin KORKUT" userId="caf371f497c48208" providerId="LiveId" clId="{3F263864-3751-4A41-94B9-7C5F7698BD32}" dt="2021-02-13T11:52:14.589" v="6920" actId="14100"/>
          <ac:spMkLst>
            <pc:docMk/>
            <pc:sldMk cId="1240827586" sldId="267"/>
            <ac:spMk id="2" creationId="{4A04CE53-3B0C-47B3-B373-EB51FCCA7943}"/>
          </ac:spMkLst>
        </pc:spChg>
        <pc:spChg chg="mod">
          <ac:chgData name="Esin KORKUT" userId="caf371f497c48208" providerId="LiveId" clId="{3F263864-3751-4A41-94B9-7C5F7698BD32}" dt="2021-02-18T19:08:31.781" v="12462" actId="20577"/>
          <ac:spMkLst>
            <pc:docMk/>
            <pc:sldMk cId="1240827586" sldId="267"/>
            <ac:spMk id="3" creationId="{0893D513-6791-4141-BCB8-4FEEA7A6E0DD}"/>
          </ac:spMkLst>
        </pc:spChg>
        <pc:picChg chg="add mod">
          <ac:chgData name="Esin KORKUT" userId="caf371f497c48208" providerId="LiveId" clId="{3F263864-3751-4A41-94B9-7C5F7698BD32}" dt="2021-02-13T12:02:21.246" v="7595" actId="1076"/>
          <ac:picMkLst>
            <pc:docMk/>
            <pc:sldMk cId="1240827586" sldId="267"/>
            <ac:picMk id="4" creationId="{23864830-41B9-4017-9AAE-2E28F7F40344}"/>
          </ac:picMkLst>
        </pc:picChg>
      </pc:sldChg>
      <pc:sldChg chg="addSp modSp new mod">
        <pc:chgData name="Esin KORKUT" userId="caf371f497c48208" providerId="LiveId" clId="{3F263864-3751-4A41-94B9-7C5F7698BD32}" dt="2021-02-18T19:08:23.853" v="12455" actId="20577"/>
        <pc:sldMkLst>
          <pc:docMk/>
          <pc:sldMk cId="3139650804" sldId="268"/>
        </pc:sldMkLst>
        <pc:spChg chg="mod">
          <ac:chgData name="Esin KORKUT" userId="caf371f497c48208" providerId="LiveId" clId="{3F263864-3751-4A41-94B9-7C5F7698BD32}" dt="2021-02-13T12:04:05.371" v="7604" actId="14100"/>
          <ac:spMkLst>
            <pc:docMk/>
            <pc:sldMk cId="3139650804" sldId="268"/>
            <ac:spMk id="2" creationId="{EA11057C-749A-4A65-ADD7-6D4FA37FE511}"/>
          </ac:spMkLst>
        </pc:spChg>
        <pc:spChg chg="mod">
          <ac:chgData name="Esin KORKUT" userId="caf371f497c48208" providerId="LiveId" clId="{3F263864-3751-4A41-94B9-7C5F7698BD32}" dt="2021-02-18T19:08:23.853" v="12455" actId="20577"/>
          <ac:spMkLst>
            <pc:docMk/>
            <pc:sldMk cId="3139650804" sldId="268"/>
            <ac:spMk id="3" creationId="{8B7E4B76-AA72-4AB3-B54E-635F69A87374}"/>
          </ac:spMkLst>
        </pc:spChg>
        <pc:spChg chg="add mod">
          <ac:chgData name="Esin KORKUT" userId="caf371f497c48208" providerId="LiveId" clId="{3F263864-3751-4A41-94B9-7C5F7698BD32}" dt="2021-02-13T12:57:21.360" v="8265" actId="1076"/>
          <ac:spMkLst>
            <pc:docMk/>
            <pc:sldMk cId="3139650804" sldId="268"/>
            <ac:spMk id="5" creationId="{B6204834-1F79-4AD8-9720-62C0EDAEB96D}"/>
          </ac:spMkLst>
        </pc:spChg>
        <pc:picChg chg="add mod">
          <ac:chgData name="Esin KORKUT" userId="caf371f497c48208" providerId="LiveId" clId="{3F263864-3751-4A41-94B9-7C5F7698BD32}" dt="2021-02-13T12:57:13.499" v="8263" actId="1076"/>
          <ac:picMkLst>
            <pc:docMk/>
            <pc:sldMk cId="3139650804" sldId="268"/>
            <ac:picMk id="4" creationId="{19B6EBE2-FFB9-4AE7-AEAC-66AD6C403E75}"/>
          </ac:picMkLst>
        </pc:picChg>
      </pc:sldChg>
      <pc:sldChg chg="addSp delSp modSp new mod">
        <pc:chgData name="Esin KORKUT" userId="caf371f497c48208" providerId="LiveId" clId="{3F263864-3751-4A41-94B9-7C5F7698BD32}" dt="2021-02-21T12:55:27.897" v="12660" actId="14100"/>
        <pc:sldMkLst>
          <pc:docMk/>
          <pc:sldMk cId="980252568" sldId="269"/>
        </pc:sldMkLst>
        <pc:spChg chg="mod">
          <ac:chgData name="Esin KORKUT" userId="caf371f497c48208" providerId="LiveId" clId="{3F263864-3751-4A41-94B9-7C5F7698BD32}" dt="2021-02-13T13:07:21.210" v="8374" actId="313"/>
          <ac:spMkLst>
            <pc:docMk/>
            <pc:sldMk cId="980252568" sldId="269"/>
            <ac:spMk id="2" creationId="{3E904C2E-8996-4370-B17F-E70405027EEA}"/>
          </ac:spMkLst>
        </pc:spChg>
        <pc:spChg chg="mod">
          <ac:chgData name="Esin KORKUT" userId="caf371f497c48208" providerId="LiveId" clId="{3F263864-3751-4A41-94B9-7C5F7698BD32}" dt="2021-02-13T13:17:43.863" v="8694" actId="1076"/>
          <ac:spMkLst>
            <pc:docMk/>
            <pc:sldMk cId="980252568" sldId="269"/>
            <ac:spMk id="3" creationId="{579A489F-523F-4A7D-B4A8-4984215FD5D9}"/>
          </ac:spMkLst>
        </pc:spChg>
        <pc:spChg chg="add del">
          <ac:chgData name="Esin KORKUT" userId="caf371f497c48208" providerId="LiveId" clId="{3F263864-3751-4A41-94B9-7C5F7698BD32}" dt="2021-02-13T13:06:17.475" v="8282" actId="22"/>
          <ac:spMkLst>
            <pc:docMk/>
            <pc:sldMk cId="980252568" sldId="269"/>
            <ac:spMk id="5" creationId="{46F65BF0-BCC6-4E95-A5FE-A40DF3ABEBAF}"/>
          </ac:spMkLst>
        </pc:spChg>
        <pc:picChg chg="add mod">
          <ac:chgData name="Esin KORKUT" userId="caf371f497c48208" providerId="LiveId" clId="{3F263864-3751-4A41-94B9-7C5F7698BD32}" dt="2021-02-21T12:55:27.897" v="12660" actId="14100"/>
          <ac:picMkLst>
            <pc:docMk/>
            <pc:sldMk cId="980252568" sldId="269"/>
            <ac:picMk id="6" creationId="{7F43E88E-EADD-431C-9084-006453D72F26}"/>
          </ac:picMkLst>
        </pc:picChg>
        <pc:picChg chg="add mod">
          <ac:chgData name="Esin KORKUT" userId="caf371f497c48208" providerId="LiveId" clId="{3F263864-3751-4A41-94B9-7C5F7698BD32}" dt="2021-02-21T12:55:24.656" v="12659" actId="14100"/>
          <ac:picMkLst>
            <pc:docMk/>
            <pc:sldMk cId="980252568" sldId="269"/>
            <ac:picMk id="7" creationId="{7AD838B1-202A-4466-B513-9792AD10CFB5}"/>
          </ac:picMkLst>
        </pc:picChg>
      </pc:sldChg>
      <pc:sldChg chg="addSp delSp modSp new mod">
        <pc:chgData name="Esin KORKUT" userId="caf371f497c48208" providerId="LiveId" clId="{3F263864-3751-4A41-94B9-7C5F7698BD32}" dt="2021-02-13T14:53:13.644" v="9357" actId="14100"/>
        <pc:sldMkLst>
          <pc:docMk/>
          <pc:sldMk cId="2472252387" sldId="270"/>
        </pc:sldMkLst>
        <pc:spChg chg="mod">
          <ac:chgData name="Esin KORKUT" userId="caf371f497c48208" providerId="LiveId" clId="{3F263864-3751-4A41-94B9-7C5F7698BD32}" dt="2021-02-13T14:09:56.382" v="8738" actId="14100"/>
          <ac:spMkLst>
            <pc:docMk/>
            <pc:sldMk cId="2472252387" sldId="270"/>
            <ac:spMk id="2" creationId="{055E6B3F-3D30-4323-B10A-FBF4FBB2B055}"/>
          </ac:spMkLst>
        </pc:spChg>
        <pc:spChg chg="mod">
          <ac:chgData name="Esin KORKUT" userId="caf371f497c48208" providerId="LiveId" clId="{3F263864-3751-4A41-94B9-7C5F7698BD32}" dt="2021-02-13T14:51:52.689" v="9335" actId="14100"/>
          <ac:spMkLst>
            <pc:docMk/>
            <pc:sldMk cId="2472252387" sldId="270"/>
            <ac:spMk id="3" creationId="{3076F1CE-A63C-4A11-9495-2E8F5203B38F}"/>
          </ac:spMkLst>
        </pc:spChg>
        <pc:picChg chg="add del mod">
          <ac:chgData name="Esin KORKUT" userId="caf371f497c48208" providerId="LiveId" clId="{3F263864-3751-4A41-94B9-7C5F7698BD32}" dt="2021-02-13T14:27:16.172" v="9288" actId="21"/>
          <ac:picMkLst>
            <pc:docMk/>
            <pc:sldMk cId="2472252387" sldId="270"/>
            <ac:picMk id="5" creationId="{AD9689DD-C8E2-4A2A-A1C7-54626C79C16E}"/>
          </ac:picMkLst>
        </pc:picChg>
        <pc:picChg chg="add del mod">
          <ac:chgData name="Esin KORKUT" userId="caf371f497c48208" providerId="LiveId" clId="{3F263864-3751-4A41-94B9-7C5F7698BD32}" dt="2021-02-13T14:29:44.808" v="9292" actId="21"/>
          <ac:picMkLst>
            <pc:docMk/>
            <pc:sldMk cId="2472252387" sldId="270"/>
            <ac:picMk id="7" creationId="{D8C49110-12D2-41C1-B396-A6097F3CF3F7}"/>
          </ac:picMkLst>
        </pc:picChg>
        <pc:picChg chg="add del mod">
          <ac:chgData name="Esin KORKUT" userId="caf371f497c48208" providerId="LiveId" clId="{3F263864-3751-4A41-94B9-7C5F7698BD32}" dt="2021-02-13T14:51:33.166" v="9330" actId="21"/>
          <ac:picMkLst>
            <pc:docMk/>
            <pc:sldMk cId="2472252387" sldId="270"/>
            <ac:picMk id="9" creationId="{D6353CD4-F45D-46BD-9D06-0B394BC0041D}"/>
          </ac:picMkLst>
        </pc:picChg>
        <pc:picChg chg="add mod">
          <ac:chgData name="Esin KORKUT" userId="caf371f497c48208" providerId="LiveId" clId="{3F263864-3751-4A41-94B9-7C5F7698BD32}" dt="2021-02-13T14:53:13.644" v="9357" actId="14100"/>
          <ac:picMkLst>
            <pc:docMk/>
            <pc:sldMk cId="2472252387" sldId="270"/>
            <ac:picMk id="10" creationId="{439DEB02-519B-4493-8CCC-511C16BF51D7}"/>
          </ac:picMkLst>
        </pc:picChg>
        <pc:picChg chg="add mod">
          <ac:chgData name="Esin KORKUT" userId="caf371f497c48208" providerId="LiveId" clId="{3F263864-3751-4A41-94B9-7C5F7698BD32}" dt="2021-02-13T14:52:52.979" v="9351" actId="1076"/>
          <ac:picMkLst>
            <pc:docMk/>
            <pc:sldMk cId="2472252387" sldId="270"/>
            <ac:picMk id="11" creationId="{9FB755B1-83C6-474C-B9DB-5EB55F589D07}"/>
          </ac:picMkLst>
        </pc:picChg>
      </pc:sldChg>
      <pc:sldChg chg="addSp modSp new mod">
        <pc:chgData name="Esin KORKUT" userId="caf371f497c48208" providerId="LiveId" clId="{3F263864-3751-4A41-94B9-7C5F7698BD32}" dt="2021-02-21T12:55:05.187" v="12656" actId="14100"/>
        <pc:sldMkLst>
          <pc:docMk/>
          <pc:sldMk cId="2022397750" sldId="271"/>
        </pc:sldMkLst>
        <pc:spChg chg="mod">
          <ac:chgData name="Esin KORKUT" userId="caf371f497c48208" providerId="LiveId" clId="{3F263864-3751-4A41-94B9-7C5F7698BD32}" dt="2021-02-13T15:16:58.059" v="9365" actId="20577"/>
          <ac:spMkLst>
            <pc:docMk/>
            <pc:sldMk cId="2022397750" sldId="271"/>
            <ac:spMk id="2" creationId="{E62A631D-8078-474C-A35E-4CDE188BF7D8}"/>
          </ac:spMkLst>
        </pc:spChg>
        <pc:spChg chg="mod">
          <ac:chgData name="Esin KORKUT" userId="caf371f497c48208" providerId="LiveId" clId="{3F263864-3751-4A41-94B9-7C5F7698BD32}" dt="2021-02-13T16:35:19.345" v="9849" actId="1076"/>
          <ac:spMkLst>
            <pc:docMk/>
            <pc:sldMk cId="2022397750" sldId="271"/>
            <ac:spMk id="3" creationId="{A560951E-6B59-448B-977A-12684974161A}"/>
          </ac:spMkLst>
        </pc:spChg>
        <pc:picChg chg="add mod">
          <ac:chgData name="Esin KORKUT" userId="caf371f497c48208" providerId="LiveId" clId="{3F263864-3751-4A41-94B9-7C5F7698BD32}" dt="2021-02-21T12:55:05.187" v="12656" actId="14100"/>
          <ac:picMkLst>
            <pc:docMk/>
            <pc:sldMk cId="2022397750" sldId="271"/>
            <ac:picMk id="5" creationId="{60086D0F-64D0-4648-8A37-1D139BDE6AC0}"/>
          </ac:picMkLst>
        </pc:picChg>
      </pc:sldChg>
      <pc:sldChg chg="addSp delSp modSp new del mod">
        <pc:chgData name="Esin KORKUT" userId="caf371f497c48208" providerId="LiveId" clId="{3F263864-3751-4A41-94B9-7C5F7698BD32}" dt="2021-02-13T15:16:33.635" v="9358" actId="2696"/>
        <pc:sldMkLst>
          <pc:docMk/>
          <pc:sldMk cId="3334080266" sldId="271"/>
        </pc:sldMkLst>
        <pc:spChg chg="del">
          <ac:chgData name="Esin KORKUT" userId="caf371f497c48208" providerId="LiveId" clId="{3F263864-3751-4A41-94B9-7C5F7698BD32}" dt="2021-02-13T14:44:50.408" v="9311"/>
          <ac:spMkLst>
            <pc:docMk/>
            <pc:sldMk cId="3334080266" sldId="271"/>
            <ac:spMk id="3" creationId="{6FF5C528-D32B-438F-B5A3-DF475AFE7D2E}"/>
          </ac:spMkLst>
        </pc:spChg>
        <pc:picChg chg="add mod">
          <ac:chgData name="Esin KORKUT" userId="caf371f497c48208" providerId="LiveId" clId="{3F263864-3751-4A41-94B9-7C5F7698BD32}" dt="2021-02-13T14:51:23.447" v="9329" actId="1076"/>
          <ac:picMkLst>
            <pc:docMk/>
            <pc:sldMk cId="3334080266" sldId="271"/>
            <ac:picMk id="5" creationId="{43F2BBD7-69E6-494B-9515-27C8541303BC}"/>
          </ac:picMkLst>
        </pc:picChg>
        <pc:picChg chg="add mod">
          <ac:chgData name="Esin KORKUT" userId="caf371f497c48208" providerId="LiveId" clId="{3F263864-3751-4A41-94B9-7C5F7698BD32}" dt="2021-02-13T14:51:21.645" v="9328" actId="1076"/>
          <ac:picMkLst>
            <pc:docMk/>
            <pc:sldMk cId="3334080266" sldId="271"/>
            <ac:picMk id="7" creationId="{6B63E584-9E60-4A29-82FE-5C1C3A4052FD}"/>
          </ac:picMkLst>
        </pc:picChg>
      </pc:sldChg>
      <pc:sldChg chg="addSp modSp new mod">
        <pc:chgData name="Esin KORKUT" userId="caf371f497c48208" providerId="LiveId" clId="{3F263864-3751-4A41-94B9-7C5F7698BD32}" dt="2021-02-13T18:20:01.669" v="12436" actId="14100"/>
        <pc:sldMkLst>
          <pc:docMk/>
          <pc:sldMk cId="2214769495" sldId="272"/>
        </pc:sldMkLst>
        <pc:spChg chg="mod">
          <ac:chgData name="Esin KORKUT" userId="caf371f497c48208" providerId="LiveId" clId="{3F263864-3751-4A41-94B9-7C5F7698BD32}" dt="2021-02-13T16:56:32.405" v="10024" actId="1076"/>
          <ac:spMkLst>
            <pc:docMk/>
            <pc:sldMk cId="2214769495" sldId="272"/>
            <ac:spMk id="2" creationId="{3622F8C0-A5AB-424D-84E5-4B3C3D2BA2D9}"/>
          </ac:spMkLst>
        </pc:spChg>
        <pc:spChg chg="mod">
          <ac:chgData name="Esin KORKUT" userId="caf371f497c48208" providerId="LiveId" clId="{3F263864-3751-4A41-94B9-7C5F7698BD32}" dt="2021-02-13T18:19:36.688" v="12434" actId="14100"/>
          <ac:spMkLst>
            <pc:docMk/>
            <pc:sldMk cId="2214769495" sldId="272"/>
            <ac:spMk id="3" creationId="{A878761E-E513-4EAE-9B60-F5A41A60D12A}"/>
          </ac:spMkLst>
        </pc:spChg>
        <pc:picChg chg="add mod">
          <ac:chgData name="Esin KORKUT" userId="caf371f497c48208" providerId="LiveId" clId="{3F263864-3751-4A41-94B9-7C5F7698BD32}" dt="2021-02-13T18:20:01.669" v="12436" actId="14100"/>
          <ac:picMkLst>
            <pc:docMk/>
            <pc:sldMk cId="2214769495" sldId="272"/>
            <ac:picMk id="5" creationId="{510BE6A0-E492-40F2-8E54-64E7B9841387}"/>
          </ac:picMkLst>
        </pc:picChg>
      </pc:sldChg>
      <pc:sldChg chg="modSp new mod">
        <pc:chgData name="Esin KORKUT" userId="caf371f497c48208" providerId="LiveId" clId="{3F263864-3751-4A41-94B9-7C5F7698BD32}" dt="2021-02-13T18:10:16.329" v="12406" actId="1076"/>
        <pc:sldMkLst>
          <pc:docMk/>
          <pc:sldMk cId="1261993657" sldId="273"/>
        </pc:sldMkLst>
        <pc:spChg chg="mod">
          <ac:chgData name="Esin KORKUT" userId="caf371f497c48208" providerId="LiveId" clId="{3F263864-3751-4A41-94B9-7C5F7698BD32}" dt="2021-02-13T17:34:43.163" v="11096" actId="1076"/>
          <ac:spMkLst>
            <pc:docMk/>
            <pc:sldMk cId="1261993657" sldId="273"/>
            <ac:spMk id="2" creationId="{80DB2F21-80DC-412F-860E-1C7AAF3CC1E1}"/>
          </ac:spMkLst>
        </pc:spChg>
        <pc:spChg chg="mod">
          <ac:chgData name="Esin KORKUT" userId="caf371f497c48208" providerId="LiveId" clId="{3F263864-3751-4A41-94B9-7C5F7698BD32}" dt="2021-02-13T18:10:16.329" v="12406" actId="1076"/>
          <ac:spMkLst>
            <pc:docMk/>
            <pc:sldMk cId="1261993657" sldId="273"/>
            <ac:spMk id="3" creationId="{40A0D38E-48C9-4FBF-AC06-66A7382A01BE}"/>
          </ac:spMkLst>
        </pc:spChg>
      </pc:sldChg>
      <pc:sldChg chg="delSp modSp new mod">
        <pc:chgData name="Esin KORKUT" userId="caf371f497c48208" providerId="LiveId" clId="{3F263864-3751-4A41-94B9-7C5F7698BD32}" dt="2021-02-20T12:03:44.391" v="12654" actId="21"/>
        <pc:sldMkLst>
          <pc:docMk/>
          <pc:sldMk cId="1625288918" sldId="275"/>
        </pc:sldMkLst>
        <pc:spChg chg="del">
          <ac:chgData name="Esin KORKUT" userId="caf371f497c48208" providerId="LiveId" clId="{3F263864-3751-4A41-94B9-7C5F7698BD32}" dt="2021-02-20T12:03:44.391" v="12654" actId="21"/>
          <ac:spMkLst>
            <pc:docMk/>
            <pc:sldMk cId="1625288918" sldId="275"/>
            <ac:spMk id="2" creationId="{0ACFF4EF-98C0-4EC1-B857-B72C27F3C94E}"/>
          </ac:spMkLst>
        </pc:spChg>
        <pc:spChg chg="mod">
          <ac:chgData name="Esin KORKUT" userId="caf371f497c48208" providerId="LiveId" clId="{3F263864-3751-4A41-94B9-7C5F7698BD32}" dt="2021-02-20T12:03:39.326" v="12653" actId="20577"/>
          <ac:spMkLst>
            <pc:docMk/>
            <pc:sldMk cId="1625288918" sldId="275"/>
            <ac:spMk id="3" creationId="{26E7C210-751E-44DE-B9AF-69DED9B07F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pPr/>
              <a:t>6.12.2023</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AE67E44F-CA51-48D0-BA57-3EE761CA6666}" type="slidenum">
              <a:rPr lang="tr-TR" smtClean="0"/>
              <a:pPr/>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6515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pPr/>
              <a:t>6.12.2023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pPr/>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13030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pPr/>
              <a:t>6.12.2023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pPr/>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66449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pPr/>
              <a:t>6.12.2023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pPr/>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32339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A7DDB7C-6C1B-4374-A9BE-D9D6BA36649A}" type="datetimeFigureOut">
              <a:rPr lang="tr-TR" smtClean="0"/>
              <a:pPr/>
              <a:t>6.12.2023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pPr/>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62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A7DDB7C-6C1B-4374-A9BE-D9D6BA36649A}" type="datetimeFigureOut">
              <a:rPr lang="tr-TR" smtClean="0"/>
              <a:pPr/>
              <a:t>6.12.2023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7E44F-CA51-48D0-BA57-3EE761CA6666}" type="slidenum">
              <a:rPr lang="tr-TR" smtClean="0"/>
              <a:pPr/>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6564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A7DDB7C-6C1B-4374-A9BE-D9D6BA36649A}" type="datetimeFigureOut">
              <a:rPr lang="tr-TR" smtClean="0"/>
              <a:pPr/>
              <a:t>6.12.2023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67E44F-CA51-48D0-BA57-3EE761CA6666}" type="slidenum">
              <a:rPr lang="tr-TR" smtClean="0"/>
              <a:pPr/>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15686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A7DDB7C-6C1B-4374-A9BE-D9D6BA36649A}" type="datetimeFigureOut">
              <a:rPr lang="tr-TR" smtClean="0"/>
              <a:pPr/>
              <a:t>6.12.2023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E67E44F-CA51-48D0-BA57-3EE761CA6666}" type="slidenum">
              <a:rPr lang="tr-TR" smtClean="0"/>
              <a:pPr/>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09190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DB7C-6C1B-4374-A9BE-D9D6BA36649A}" type="datetimeFigureOut">
              <a:rPr lang="tr-TR" smtClean="0"/>
              <a:pPr/>
              <a:t>6.12.2023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E67E44F-CA51-48D0-BA57-3EE761CA6666}" type="slidenum">
              <a:rPr lang="tr-TR" smtClean="0"/>
              <a:pPr/>
              <a:t>‹#›</a:t>
            </a:fld>
            <a:endParaRPr lang="tr-TR"/>
          </a:p>
        </p:txBody>
      </p:sp>
    </p:spTree>
    <p:extLst>
      <p:ext uri="{BB962C8B-B14F-4D97-AF65-F5344CB8AC3E}">
        <p14:creationId xmlns:p14="http://schemas.microsoft.com/office/powerpoint/2010/main" xmlns="" val="68821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7DDB7C-6C1B-4374-A9BE-D9D6BA36649A}" type="datetimeFigureOut">
              <a:rPr lang="tr-TR" smtClean="0"/>
              <a:pPr/>
              <a:t>6.12.2023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7E44F-CA51-48D0-BA57-3EE761CA6666}" type="slidenum">
              <a:rPr lang="tr-TR" smtClean="0"/>
              <a:pPr/>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11055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7DDB7C-6C1B-4374-A9BE-D9D6BA36649A}" type="datetimeFigureOut">
              <a:rPr lang="tr-TR" smtClean="0"/>
              <a:pPr/>
              <a:t>6.12.2023</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AE67E44F-CA51-48D0-BA57-3EE761CA6666}" type="slidenum">
              <a:rPr lang="tr-TR" smtClean="0"/>
              <a:pPr/>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53829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A7DDB7C-6C1B-4374-A9BE-D9D6BA36649A}" type="datetimeFigureOut">
              <a:rPr lang="tr-TR" smtClean="0"/>
              <a:pPr/>
              <a:t>6.12.2023</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E67E44F-CA51-48D0-BA57-3EE761CA6666}" type="slidenum">
              <a:rPr lang="tr-TR" smtClean="0"/>
              <a:pPr/>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0305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370EE8-4909-4CC4-A6F9-000BAA8A08E7}"/>
              </a:ext>
            </a:extLst>
          </p:cNvPr>
          <p:cNvSpPr>
            <a:spLocks noGrp="1"/>
          </p:cNvSpPr>
          <p:nvPr>
            <p:ph type="ctrTitle"/>
          </p:nvPr>
        </p:nvSpPr>
        <p:spPr>
          <a:xfrm>
            <a:off x="1100832" y="1933306"/>
            <a:ext cx="11221374" cy="1362529"/>
          </a:xfrm>
        </p:spPr>
        <p:txBody>
          <a:bodyPr>
            <a:normAutofit fontScale="90000"/>
          </a:bodyPr>
          <a:lstStyle/>
          <a:p>
            <a:pPr algn="ctr"/>
            <a:r>
              <a:rPr lang="tr-TR" dirty="0"/>
              <a:t>AKADEMİK BAŞARI VE MESLEKİ HEDEF BELİRLEME</a:t>
            </a:r>
          </a:p>
        </p:txBody>
      </p:sp>
      <p:sp>
        <p:nvSpPr>
          <p:cNvPr id="3" name="Metin kutusu 2">
            <a:extLst>
              <a:ext uri="{FF2B5EF4-FFF2-40B4-BE49-F238E27FC236}">
                <a16:creationId xmlns:a16="http://schemas.microsoft.com/office/drawing/2014/main" xmlns="" id="{F57A19CC-5A75-400C-B1CC-916934F995EB}"/>
              </a:ext>
            </a:extLst>
          </p:cNvPr>
          <p:cNvSpPr txBox="1"/>
          <p:nvPr/>
        </p:nvSpPr>
        <p:spPr>
          <a:xfrm>
            <a:off x="3045041" y="4252403"/>
            <a:ext cx="6507331" cy="830997"/>
          </a:xfrm>
          <a:prstGeom prst="rect">
            <a:avLst/>
          </a:prstGeom>
          <a:noFill/>
        </p:spPr>
        <p:txBody>
          <a:bodyPr wrap="square" rtlCol="0">
            <a:spAutoFit/>
          </a:bodyPr>
          <a:lstStyle/>
          <a:p>
            <a:pPr algn="ctr"/>
            <a:r>
              <a:rPr lang="tr-TR" sz="2400" b="1" dirty="0"/>
              <a:t>İSTANBUL/ÜSKÜDAR</a:t>
            </a:r>
          </a:p>
          <a:p>
            <a:pPr algn="ctr"/>
            <a:r>
              <a:rPr lang="tr-TR" sz="2400" b="1" dirty="0"/>
              <a:t>NECMEDDİN OKYAY ANADOLU LİSESİ</a:t>
            </a:r>
          </a:p>
        </p:txBody>
      </p:sp>
    </p:spTree>
    <p:extLst>
      <p:ext uri="{BB962C8B-B14F-4D97-AF65-F5344CB8AC3E}">
        <p14:creationId xmlns:p14="http://schemas.microsoft.com/office/powerpoint/2010/main" xmlns="" val="410752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6167AF-4D15-45BE-A98C-2DA69EB87E29}"/>
              </a:ext>
            </a:extLst>
          </p:cNvPr>
          <p:cNvSpPr>
            <a:spLocks noGrp="1"/>
          </p:cNvSpPr>
          <p:nvPr>
            <p:ph type="title"/>
          </p:nvPr>
        </p:nvSpPr>
        <p:spPr>
          <a:xfrm>
            <a:off x="1451579" y="1065320"/>
            <a:ext cx="9603275" cy="788434"/>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xmlns="" id="{F016988B-E092-4DE1-A172-054B356BA9B7}"/>
              </a:ext>
            </a:extLst>
          </p:cNvPr>
          <p:cNvSpPr>
            <a:spLocks noGrp="1"/>
          </p:cNvSpPr>
          <p:nvPr>
            <p:ph idx="1"/>
          </p:nvPr>
        </p:nvSpPr>
        <p:spPr>
          <a:xfrm>
            <a:off x="1247392" y="1916398"/>
            <a:ext cx="7426091" cy="4147051"/>
          </a:xfrm>
        </p:spPr>
        <p:txBody>
          <a:bodyPr>
            <a:normAutofit fontScale="92500" lnSpcReduction="10000"/>
          </a:bodyPr>
          <a:lstStyle/>
          <a:p>
            <a:pPr marL="0" indent="0">
              <a:buNone/>
            </a:pPr>
            <a:r>
              <a:rPr lang="tr-TR" dirty="0">
                <a:solidFill>
                  <a:srgbClr val="FF0000"/>
                </a:solidFill>
              </a:rPr>
              <a:t>    4) ÇALIŞMA ORTAMININ DÜZENLENMESİ: </a:t>
            </a:r>
          </a:p>
          <a:p>
            <a:r>
              <a:rPr lang="tr-TR" dirty="0">
                <a:solidFill>
                  <a:schemeClr val="tx1">
                    <a:lumMod val="95000"/>
                    <a:lumOff val="5000"/>
                  </a:schemeClr>
                </a:solidFill>
              </a:rPr>
              <a:t>Çocuklarınızın verimli şekilde çalışmasını sağlayabilmek adına evde bir çalışma köşesi ya da mümkünse çalışma odası hazırlanmalıdır. Burada önemli olan şey, sabit bir çalışma köşesi oluşturarak çocuğunuzun sürekli aynı ortamda çalışmasını sağlayabilmektir. </a:t>
            </a:r>
          </a:p>
          <a:p>
            <a:r>
              <a:rPr lang="tr-TR" dirty="0">
                <a:solidFill>
                  <a:schemeClr val="tx1">
                    <a:lumMod val="95000"/>
                    <a:lumOff val="5000"/>
                  </a:schemeClr>
                </a:solidFill>
              </a:rPr>
              <a:t>Çalışılan masa dikkatin dağılmasını önleyebilmek için duvara dönük ya da bitişik olarak konumlandırılmalıdır.</a:t>
            </a:r>
          </a:p>
          <a:p>
            <a:r>
              <a:rPr lang="tr-TR" dirty="0">
                <a:solidFill>
                  <a:schemeClr val="tx1">
                    <a:lumMod val="95000"/>
                    <a:lumOff val="5000"/>
                  </a:schemeClr>
                </a:solidFill>
              </a:rPr>
              <a:t>Çalışmaya başlamadan önce çalışılacak ders araç gereçleri mutlaka hazırlanmalıdır.  Ayrıca çalışılan alanın düzenli ve sade bir görüntüsünün olmasına dikkat edilmelidir. Bu durum çocuğunuz çalışma esnasında dikkatinin dağılmasını önleyerek konsantrasyonu arttırır.</a:t>
            </a:r>
          </a:p>
          <a:p>
            <a:endParaRPr lang="tr-TR" dirty="0">
              <a:solidFill>
                <a:schemeClr val="tx1">
                  <a:lumMod val="95000"/>
                  <a:lumOff val="5000"/>
                </a:schemeClr>
              </a:solidFill>
            </a:endParaRPr>
          </a:p>
          <a:p>
            <a:endParaRPr lang="tr-TR" dirty="0">
              <a:solidFill>
                <a:schemeClr val="tx1">
                  <a:lumMod val="95000"/>
                  <a:lumOff val="5000"/>
                </a:schemeClr>
              </a:solidFill>
            </a:endParaRPr>
          </a:p>
          <a:p>
            <a:endParaRPr lang="tr-TR" dirty="0">
              <a:solidFill>
                <a:srgbClr val="FF0000"/>
              </a:solidFill>
            </a:endParaRPr>
          </a:p>
        </p:txBody>
      </p:sp>
      <p:pic>
        <p:nvPicPr>
          <p:cNvPr id="4" name="İçerik Yer Tutucusu 6">
            <a:extLst>
              <a:ext uri="{FF2B5EF4-FFF2-40B4-BE49-F238E27FC236}">
                <a16:creationId xmlns:a16="http://schemas.microsoft.com/office/drawing/2014/main" xmlns="" id="{76ABB92C-86C6-4756-AE48-8409AEE67E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88893" y="2015731"/>
            <a:ext cx="2871743" cy="3958941"/>
          </a:xfrm>
          <a:prstGeom prst="rect">
            <a:avLst/>
          </a:prstGeom>
          <a:ln>
            <a:noFill/>
          </a:ln>
          <a:effectLst>
            <a:softEdge rad="112500"/>
          </a:effectLst>
        </p:spPr>
      </p:pic>
    </p:spTree>
    <p:extLst>
      <p:ext uri="{BB962C8B-B14F-4D97-AF65-F5344CB8AC3E}">
        <p14:creationId xmlns:p14="http://schemas.microsoft.com/office/powerpoint/2010/main" xmlns="" val="248211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04CE53-3B0C-47B3-B373-EB51FCCA7943}"/>
              </a:ext>
            </a:extLst>
          </p:cNvPr>
          <p:cNvSpPr>
            <a:spLocks noGrp="1"/>
          </p:cNvSpPr>
          <p:nvPr>
            <p:ph type="title"/>
          </p:nvPr>
        </p:nvSpPr>
        <p:spPr>
          <a:xfrm>
            <a:off x="1451579" y="985421"/>
            <a:ext cx="9603275" cy="868333"/>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xmlns="" id="{0893D513-6791-4141-BCB8-4FEEA7A6E0DD}"/>
              </a:ext>
            </a:extLst>
          </p:cNvPr>
          <p:cNvSpPr>
            <a:spLocks noGrp="1"/>
          </p:cNvSpPr>
          <p:nvPr>
            <p:ph idx="1"/>
          </p:nvPr>
        </p:nvSpPr>
        <p:spPr>
          <a:xfrm>
            <a:off x="1451580" y="2015732"/>
            <a:ext cx="6520568" cy="3856847"/>
          </a:xfrm>
        </p:spPr>
        <p:txBody>
          <a:bodyPr>
            <a:normAutofit lnSpcReduction="10000"/>
          </a:bodyPr>
          <a:lstStyle/>
          <a:p>
            <a:pPr marL="0" indent="0">
              <a:buNone/>
            </a:pPr>
            <a:r>
              <a:rPr lang="tr-TR">
                <a:solidFill>
                  <a:srgbClr val="FF0000"/>
                </a:solidFill>
              </a:rPr>
              <a:t>    5</a:t>
            </a:r>
            <a:r>
              <a:rPr lang="tr-TR" dirty="0">
                <a:solidFill>
                  <a:srgbClr val="FF0000"/>
                </a:solidFill>
              </a:rPr>
              <a:t>) TEKRAR YAPMA: </a:t>
            </a:r>
          </a:p>
          <a:p>
            <a:r>
              <a:rPr lang="tr-TR" dirty="0"/>
              <a:t>Çocuklarımız öğrendiği bilgilerin öğrendiği bilgilerin %70’ini 1 saat içinde, %80’ini ise 24 saat içinde unutmaktadır.</a:t>
            </a:r>
          </a:p>
          <a:p>
            <a:r>
              <a:rPr lang="tr-TR" dirty="0"/>
              <a:t>Bu yüzden unutmayı azaltan en önemli etkinlik tekrar yapmaktır. Özellikle uyumadan önce ve sabah kalkınca yapılan tekrarlar çok etkili olmakta ve unutmayı engellemektedir.</a:t>
            </a:r>
          </a:p>
          <a:p>
            <a:r>
              <a:rPr lang="tr-TR" dirty="0"/>
              <a:t>Çalışma planı hazırlanırken haftanın belli saatleri ve ayın belli günleri tekrar yapmak için ayrılabilir. </a:t>
            </a:r>
          </a:p>
        </p:txBody>
      </p:sp>
      <p:pic>
        <p:nvPicPr>
          <p:cNvPr id="4" name="Picture 2" descr="C:\Users\ACER1\Desktop\Yeni klasör\stack-of-books-on-library-desk_23-2147845946-e1544252075946.jpg">
            <a:extLst>
              <a:ext uri="{FF2B5EF4-FFF2-40B4-BE49-F238E27FC236}">
                <a16:creationId xmlns:a16="http://schemas.microsoft.com/office/drawing/2014/main" xmlns="" id="{23864830-41B9-4017-9AAE-2E28F7F4034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72148" y="2168621"/>
            <a:ext cx="3258104" cy="3551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24082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A11057C-749A-4A65-ADD7-6D4FA37FE511}"/>
              </a:ext>
            </a:extLst>
          </p:cNvPr>
          <p:cNvSpPr>
            <a:spLocks noGrp="1"/>
          </p:cNvSpPr>
          <p:nvPr>
            <p:ph type="title"/>
          </p:nvPr>
        </p:nvSpPr>
        <p:spPr>
          <a:xfrm>
            <a:off x="1451579" y="976545"/>
            <a:ext cx="9603275" cy="939728"/>
          </a:xfrm>
        </p:spPr>
        <p:txBody>
          <a:bodyPr>
            <a:normAutofit fontScale="90000"/>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xmlns="" id="{8B7E4B76-AA72-4AB3-B54E-635F69A87374}"/>
              </a:ext>
            </a:extLst>
          </p:cNvPr>
          <p:cNvSpPr>
            <a:spLocks noGrp="1"/>
          </p:cNvSpPr>
          <p:nvPr>
            <p:ph idx="1"/>
          </p:nvPr>
        </p:nvSpPr>
        <p:spPr>
          <a:xfrm>
            <a:off x="1451580" y="2015732"/>
            <a:ext cx="6112196" cy="4216392"/>
          </a:xfrm>
        </p:spPr>
        <p:txBody>
          <a:bodyPr>
            <a:normAutofit/>
          </a:bodyPr>
          <a:lstStyle/>
          <a:p>
            <a:pPr marL="0" indent="0">
              <a:buNone/>
            </a:pPr>
            <a:r>
              <a:rPr lang="tr-TR" dirty="0">
                <a:solidFill>
                  <a:srgbClr val="FF0000"/>
                </a:solidFill>
              </a:rPr>
              <a:t>   6) FARKLI YÖNTEMLER KULLANMA:</a:t>
            </a:r>
          </a:p>
          <a:p>
            <a:r>
              <a:rPr lang="tr-TR" dirty="0">
                <a:solidFill>
                  <a:schemeClr val="tx1">
                    <a:lumMod val="95000"/>
                    <a:lumOff val="5000"/>
                  </a:schemeClr>
                </a:solidFill>
              </a:rPr>
              <a:t>Çocuklarımızın her biri farklı yöntem ve teknikler kullanarak öğrenmelerini gerçekleştirir. Burada önemli olan çocuğumuzun hangi yöntemi kullanarak daha kalıcı öğrenmeler gerçekleştirdiğini keşfetmesidir. </a:t>
            </a:r>
          </a:p>
          <a:p>
            <a:r>
              <a:rPr lang="tr-TR" dirty="0">
                <a:solidFill>
                  <a:schemeClr val="tx1">
                    <a:lumMod val="95000"/>
                    <a:lumOff val="5000"/>
                  </a:schemeClr>
                </a:solidFill>
              </a:rPr>
              <a:t>Bazıları öğrendikleri bir başkasına anlatarak, bazıları bir tahtaya ya da küçük kağıtlara not alarak, bazıları ise konuyu bir kere öğreticiden dinleyerek daha kalıcı öğrenmeler gerçekleştirebilir. </a:t>
            </a:r>
          </a:p>
          <a:p>
            <a:endParaRPr lang="tr-TR" dirty="0">
              <a:solidFill>
                <a:srgbClr val="FF0000"/>
              </a:solidFill>
            </a:endParaRPr>
          </a:p>
        </p:txBody>
      </p:sp>
      <p:pic>
        <p:nvPicPr>
          <p:cNvPr id="4" name="Picture 3" descr="C:\Users\ACER1\Desktop\Yeni klasör\İskelet-Sistemi-Kavram-Haritası.png">
            <a:extLst>
              <a:ext uri="{FF2B5EF4-FFF2-40B4-BE49-F238E27FC236}">
                <a16:creationId xmlns:a16="http://schemas.microsoft.com/office/drawing/2014/main" xmlns="" id="{19B6EBE2-FFB9-4AE7-AEAC-66AD6C403E7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22755" y="2515829"/>
            <a:ext cx="3234444" cy="2890671"/>
          </a:xfrm>
          <a:prstGeom prst="rect">
            <a:avLst/>
          </a:prstGeom>
          <a:ln>
            <a:solidFill>
              <a:schemeClr val="accent1">
                <a:lumMod val="60000"/>
                <a:lumOff val="40000"/>
              </a:schemeClr>
            </a:solid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Metin kutusu 4">
            <a:extLst>
              <a:ext uri="{FF2B5EF4-FFF2-40B4-BE49-F238E27FC236}">
                <a16:creationId xmlns:a16="http://schemas.microsoft.com/office/drawing/2014/main" xmlns="" id="{B6204834-1F79-4AD8-9720-62C0EDAEB96D}"/>
              </a:ext>
            </a:extLst>
          </p:cNvPr>
          <p:cNvSpPr txBox="1"/>
          <p:nvPr/>
        </p:nvSpPr>
        <p:spPr>
          <a:xfrm>
            <a:off x="7972148" y="5512123"/>
            <a:ext cx="2768272" cy="369332"/>
          </a:xfrm>
          <a:prstGeom prst="rect">
            <a:avLst/>
          </a:prstGeom>
          <a:noFill/>
        </p:spPr>
        <p:txBody>
          <a:bodyPr wrap="square" rtlCol="0">
            <a:spAutoFit/>
          </a:bodyPr>
          <a:lstStyle/>
          <a:p>
            <a:r>
              <a:rPr lang="tr-TR" dirty="0"/>
              <a:t>Ör: Kavram Haritası Tekniği</a:t>
            </a:r>
          </a:p>
        </p:txBody>
      </p:sp>
    </p:spTree>
    <p:extLst>
      <p:ext uri="{BB962C8B-B14F-4D97-AF65-F5344CB8AC3E}">
        <p14:creationId xmlns:p14="http://schemas.microsoft.com/office/powerpoint/2010/main" xmlns="" val="313965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E904C2E-8996-4370-B17F-E70405027EEA}"/>
              </a:ext>
            </a:extLst>
          </p:cNvPr>
          <p:cNvSpPr>
            <a:spLocks noGrp="1"/>
          </p:cNvSpPr>
          <p:nvPr>
            <p:ph type="title"/>
          </p:nvPr>
        </p:nvSpPr>
        <p:spPr>
          <a:xfrm>
            <a:off x="1451579" y="1003177"/>
            <a:ext cx="9603275" cy="850577"/>
          </a:xfrm>
        </p:spPr>
        <p:txBody>
          <a:bodyPr/>
          <a:lstStyle/>
          <a:p>
            <a:r>
              <a:rPr lang="tr-TR" dirty="0"/>
              <a:t> 	    her şeyden önce ‘‘motivasyon’’</a:t>
            </a:r>
          </a:p>
        </p:txBody>
      </p:sp>
      <p:sp>
        <p:nvSpPr>
          <p:cNvPr id="3" name="İçerik Yer Tutucusu 2">
            <a:extLst>
              <a:ext uri="{FF2B5EF4-FFF2-40B4-BE49-F238E27FC236}">
                <a16:creationId xmlns:a16="http://schemas.microsoft.com/office/drawing/2014/main" xmlns="" id="{579A489F-523F-4A7D-B4A8-4984215FD5D9}"/>
              </a:ext>
            </a:extLst>
          </p:cNvPr>
          <p:cNvSpPr>
            <a:spLocks noGrp="1"/>
          </p:cNvSpPr>
          <p:nvPr>
            <p:ph idx="1"/>
          </p:nvPr>
        </p:nvSpPr>
        <p:spPr>
          <a:xfrm>
            <a:off x="1451579" y="1962466"/>
            <a:ext cx="9603275" cy="3450613"/>
          </a:xfrm>
        </p:spPr>
        <p:txBody>
          <a:bodyPr/>
          <a:lstStyle/>
          <a:p>
            <a:r>
              <a:rPr lang="tr-TR" dirty="0"/>
              <a:t>Başarabilmek için her şeyden önce başarılacağına yürekten inanılması gerekmektedir. </a:t>
            </a:r>
          </a:p>
          <a:p>
            <a:r>
              <a:rPr lang="tr-TR" dirty="0"/>
              <a:t>Bilinçaltı söylenene inanır. Dolayısıyla  sürekli ‘‘Yapamayacağım, bu dersi hiç anlamıyorum’’ diye düşünüldüğünde bir süre sonra bu gerçek olmaya başlar.</a:t>
            </a:r>
          </a:p>
        </p:txBody>
      </p:sp>
      <p:pic>
        <p:nvPicPr>
          <p:cNvPr id="6" name="Picture 3" descr="C:\Users\ACER1\Desktop\Yeni klasör\9e6828c96a399df45734568bd70bf849.jpg">
            <a:extLst>
              <a:ext uri="{FF2B5EF4-FFF2-40B4-BE49-F238E27FC236}">
                <a16:creationId xmlns:a16="http://schemas.microsoft.com/office/drawing/2014/main" xmlns="" id="{7F43E88E-EADD-431C-9084-006453D72F2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99818" y="3870663"/>
            <a:ext cx="4320480" cy="21530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başarı ile ilgili görsel sonucu">
            <a:extLst>
              <a:ext uri="{FF2B5EF4-FFF2-40B4-BE49-F238E27FC236}">
                <a16:creationId xmlns:a16="http://schemas.microsoft.com/office/drawing/2014/main" xmlns="" id="{7AD838B1-202A-4466-B513-9792AD10CFB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1411" y="3870663"/>
            <a:ext cx="2850904" cy="201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8025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55E6B3F-3D30-4323-B10A-FBF4FBB2B055}"/>
              </a:ext>
            </a:extLst>
          </p:cNvPr>
          <p:cNvSpPr>
            <a:spLocks noGrp="1"/>
          </p:cNvSpPr>
          <p:nvPr>
            <p:ph type="title"/>
          </p:nvPr>
        </p:nvSpPr>
        <p:spPr>
          <a:xfrm>
            <a:off x="1451579" y="1056442"/>
            <a:ext cx="9603275" cy="797311"/>
          </a:xfrm>
        </p:spPr>
        <p:txBody>
          <a:bodyPr/>
          <a:lstStyle/>
          <a:p>
            <a:r>
              <a:rPr lang="tr-TR" dirty="0"/>
              <a:t>		  Mesleki hedef belirleme </a:t>
            </a:r>
          </a:p>
        </p:txBody>
      </p:sp>
      <p:sp>
        <p:nvSpPr>
          <p:cNvPr id="3" name="İçerik Yer Tutucusu 2">
            <a:extLst>
              <a:ext uri="{FF2B5EF4-FFF2-40B4-BE49-F238E27FC236}">
                <a16:creationId xmlns:a16="http://schemas.microsoft.com/office/drawing/2014/main" xmlns="" id="{3076F1CE-A63C-4A11-9495-2E8F5203B38F}"/>
              </a:ext>
            </a:extLst>
          </p:cNvPr>
          <p:cNvSpPr>
            <a:spLocks noGrp="1"/>
          </p:cNvSpPr>
          <p:nvPr>
            <p:ph idx="1"/>
          </p:nvPr>
        </p:nvSpPr>
        <p:spPr>
          <a:xfrm>
            <a:off x="1451581" y="2015732"/>
            <a:ext cx="5979030" cy="4047717"/>
          </a:xfrm>
        </p:spPr>
        <p:txBody>
          <a:bodyPr/>
          <a:lstStyle/>
          <a:p>
            <a:r>
              <a:rPr lang="tr-TR" dirty="0"/>
              <a:t>Hedef belirleme becerisi, çocuklarınızın geleceğin şekillendiren ve onları yetişkin yaşama hazırlayan en önemli becerilerden birisidir. </a:t>
            </a:r>
          </a:p>
          <a:p>
            <a:r>
              <a:rPr lang="tr-TR" dirty="0"/>
              <a:t>Çocuklarınızın hedeflerinin olması ve bu hedeflerini gerçekleştirmek için çeşitli planlar yapmaları onları başarıya götürecek aşamaların ilki ve en önemlisidir.</a:t>
            </a:r>
          </a:p>
          <a:p>
            <a:r>
              <a:rPr lang="tr-TR" dirty="0"/>
              <a:t>Rastgele çalışmak yerine bu çalışmanın bir şey için gerekli ve değerli olduğunu bilerek çalışmak çocuğunuzu oldukça istekli hale getirir. </a:t>
            </a:r>
          </a:p>
          <a:p>
            <a:pPr marL="0" indent="0">
              <a:buNone/>
            </a:pPr>
            <a:endParaRPr lang="tr-TR" dirty="0"/>
          </a:p>
        </p:txBody>
      </p:sp>
      <p:pic>
        <p:nvPicPr>
          <p:cNvPr id="10" name="İçerik Yer Tutucusu 4">
            <a:extLst>
              <a:ext uri="{FF2B5EF4-FFF2-40B4-BE49-F238E27FC236}">
                <a16:creationId xmlns:a16="http://schemas.microsoft.com/office/drawing/2014/main" xmlns="" id="{439DEB02-519B-4493-8CCC-511C16BF51D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32955" y="3672636"/>
            <a:ext cx="4133336" cy="2302036"/>
          </a:xfrm>
          <a:prstGeom prst="rect">
            <a:avLst/>
          </a:prstGeom>
          <a:ln>
            <a:noFill/>
          </a:ln>
          <a:effectLst>
            <a:softEdge rad="112500"/>
          </a:effectLst>
        </p:spPr>
      </p:pic>
      <p:pic>
        <p:nvPicPr>
          <p:cNvPr id="11" name="Resim 10">
            <a:extLst>
              <a:ext uri="{FF2B5EF4-FFF2-40B4-BE49-F238E27FC236}">
                <a16:creationId xmlns:a16="http://schemas.microsoft.com/office/drawing/2014/main" xmlns="" id="{9FB755B1-83C6-474C-B9DB-5EB55F589D0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32955" y="2210541"/>
            <a:ext cx="4133336" cy="1544714"/>
          </a:xfrm>
          <a:prstGeom prst="rect">
            <a:avLst/>
          </a:prstGeom>
          <a:ln>
            <a:noFill/>
          </a:ln>
          <a:effectLst>
            <a:softEdge rad="112500"/>
          </a:effectLst>
        </p:spPr>
      </p:pic>
    </p:spTree>
    <p:extLst>
      <p:ext uri="{BB962C8B-B14F-4D97-AF65-F5344CB8AC3E}">
        <p14:creationId xmlns:p14="http://schemas.microsoft.com/office/powerpoint/2010/main" xmlns="" val="247225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62A631D-8078-474C-A35E-4CDE188BF7D8}"/>
              </a:ext>
            </a:extLst>
          </p:cNvPr>
          <p:cNvSpPr>
            <a:spLocks noGrp="1"/>
          </p:cNvSpPr>
          <p:nvPr>
            <p:ph type="title"/>
          </p:nvPr>
        </p:nvSpPr>
        <p:spPr>
          <a:xfrm>
            <a:off x="1451579" y="1083076"/>
            <a:ext cx="9603275" cy="770678"/>
          </a:xfrm>
        </p:spPr>
        <p:txBody>
          <a:bodyPr/>
          <a:lstStyle/>
          <a:p>
            <a:r>
              <a:rPr lang="tr-TR" dirty="0"/>
              <a:t>		  Mesleki hedef belirleme</a:t>
            </a:r>
          </a:p>
        </p:txBody>
      </p:sp>
      <p:sp>
        <p:nvSpPr>
          <p:cNvPr id="3" name="İçerik Yer Tutucusu 2">
            <a:extLst>
              <a:ext uri="{FF2B5EF4-FFF2-40B4-BE49-F238E27FC236}">
                <a16:creationId xmlns:a16="http://schemas.microsoft.com/office/drawing/2014/main" xmlns="" id="{A560951E-6B59-448B-977A-12684974161A}"/>
              </a:ext>
            </a:extLst>
          </p:cNvPr>
          <p:cNvSpPr>
            <a:spLocks noGrp="1"/>
          </p:cNvSpPr>
          <p:nvPr>
            <p:ph idx="1"/>
          </p:nvPr>
        </p:nvSpPr>
        <p:spPr>
          <a:xfrm>
            <a:off x="1367162" y="1962466"/>
            <a:ext cx="9969622" cy="3450613"/>
          </a:xfrm>
        </p:spPr>
        <p:txBody>
          <a:bodyPr/>
          <a:lstStyle/>
          <a:p>
            <a:r>
              <a:rPr lang="tr-TR" dirty="0" smtClean="0"/>
              <a:t>hedef </a:t>
            </a:r>
            <a:r>
              <a:rPr lang="tr-TR" dirty="0"/>
              <a:t>belirlerken </a:t>
            </a:r>
            <a:r>
              <a:rPr lang="tr-TR" dirty="0" smtClean="0"/>
              <a:t>kendinize sorup cevaplamanız </a:t>
            </a:r>
            <a:r>
              <a:rPr lang="tr-TR" dirty="0"/>
              <a:t>gereken sorular şunlardır:</a:t>
            </a:r>
          </a:p>
          <a:p>
            <a:pPr>
              <a:buFont typeface="Wingdings" panose="05000000000000000000" pitchFamily="2" charset="2"/>
              <a:buChar char="Ø"/>
            </a:pPr>
            <a:r>
              <a:rPr lang="tr-TR" dirty="0"/>
              <a:t> Şu an neredeyim? Neler yapıyorum?</a:t>
            </a:r>
          </a:p>
          <a:p>
            <a:pPr>
              <a:buFont typeface="Wingdings" panose="05000000000000000000" pitchFamily="2" charset="2"/>
              <a:buChar char="Ø"/>
            </a:pPr>
            <a:r>
              <a:rPr lang="tr-TR" dirty="0"/>
              <a:t> 5 yıl sonra neredeyim? Ne yapıyorum? Buraya ulaşmak için neler yapmam lazım?</a:t>
            </a:r>
          </a:p>
          <a:p>
            <a:pPr>
              <a:buFont typeface="Wingdings" panose="05000000000000000000" pitchFamily="2" charset="2"/>
              <a:buChar char="Ø"/>
            </a:pPr>
            <a:r>
              <a:rPr lang="tr-TR" dirty="0"/>
              <a:t>10 yıl sonra neredeyim? Ne yapıyorum? Buraya ulaşmak için neler yapmam lazım?</a:t>
            </a:r>
          </a:p>
        </p:txBody>
      </p:sp>
      <p:pic>
        <p:nvPicPr>
          <p:cNvPr id="5" name="Resim 4">
            <a:extLst>
              <a:ext uri="{FF2B5EF4-FFF2-40B4-BE49-F238E27FC236}">
                <a16:creationId xmlns:a16="http://schemas.microsoft.com/office/drawing/2014/main" xmlns="" id="{60086D0F-64D0-4648-8A37-1D139BDE6A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90110" y="4350057"/>
            <a:ext cx="5448300" cy="1660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2239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22F8C0-A5AB-424D-84E5-4B3C3D2BA2D9}"/>
              </a:ext>
            </a:extLst>
          </p:cNvPr>
          <p:cNvSpPr>
            <a:spLocks noGrp="1"/>
          </p:cNvSpPr>
          <p:nvPr>
            <p:ph type="title"/>
          </p:nvPr>
        </p:nvSpPr>
        <p:spPr>
          <a:xfrm>
            <a:off x="976544" y="1083076"/>
            <a:ext cx="10395752" cy="770678"/>
          </a:xfrm>
        </p:spPr>
        <p:txBody>
          <a:bodyPr>
            <a:normAutofit fontScale="90000"/>
          </a:bodyPr>
          <a:lstStyle/>
          <a:p>
            <a:r>
              <a:rPr lang="tr-TR" dirty="0"/>
              <a:t>    MESLEKİ HEDEF BELİRLEMEDE DİKKAT EDİLECEK HUSUSLAR </a:t>
            </a:r>
          </a:p>
        </p:txBody>
      </p:sp>
      <p:sp>
        <p:nvSpPr>
          <p:cNvPr id="3" name="İçerik Yer Tutucusu 2">
            <a:extLst>
              <a:ext uri="{FF2B5EF4-FFF2-40B4-BE49-F238E27FC236}">
                <a16:creationId xmlns:a16="http://schemas.microsoft.com/office/drawing/2014/main" xmlns="" id="{A878761E-E513-4EAE-9B60-F5A41A60D12A}"/>
              </a:ext>
            </a:extLst>
          </p:cNvPr>
          <p:cNvSpPr>
            <a:spLocks noGrp="1"/>
          </p:cNvSpPr>
          <p:nvPr>
            <p:ph idx="1"/>
          </p:nvPr>
        </p:nvSpPr>
        <p:spPr>
          <a:xfrm>
            <a:off x="1282903" y="2108947"/>
            <a:ext cx="8171815" cy="3665977"/>
          </a:xfrm>
        </p:spPr>
        <p:txBody>
          <a:bodyPr>
            <a:normAutofit/>
          </a:bodyPr>
          <a:lstStyle/>
          <a:p>
            <a:r>
              <a:rPr lang="tr-TR" dirty="0" smtClean="0"/>
              <a:t>Öğrencilerin </a:t>
            </a:r>
            <a:r>
              <a:rPr lang="tr-TR" dirty="0" smtClean="0"/>
              <a:t>mesleki </a:t>
            </a:r>
            <a:r>
              <a:rPr lang="tr-TR" dirty="0"/>
              <a:t>hedef belirleyip ilerleyen dönemlerde kendilerine en uygun mesleği seçebilmeleri için önce </a:t>
            </a:r>
            <a:r>
              <a:rPr lang="tr-TR" u="sng" dirty="0"/>
              <a:t>kendilerini tanıması, daha sonra meslekler hakkında bilgi edinmesi ve kendi özellikleriyle mesleğin gerektirdiği özellikler arasındaki uyuma bakıp</a:t>
            </a:r>
            <a:r>
              <a:rPr lang="tr-TR" dirty="0"/>
              <a:t> bu ilişkiyi kavraması gerekir. </a:t>
            </a:r>
          </a:p>
          <a:p>
            <a:r>
              <a:rPr lang="tr-TR" dirty="0"/>
              <a:t>Kişi kendini tanırken ‘‘</a:t>
            </a:r>
            <a:r>
              <a:rPr lang="tr-TR" u="sng" dirty="0"/>
              <a:t>Ben nasıl biriyim? Davranış ve alışkanlıklarım nelerdir? Neleri yapmaktan hoşlanırım?</a:t>
            </a:r>
            <a:r>
              <a:rPr lang="tr-TR" dirty="0"/>
              <a:t>’’ gibi sorulara cevap bulmuş olur.</a:t>
            </a:r>
          </a:p>
          <a:p>
            <a:r>
              <a:rPr lang="tr-TR" u="sng" dirty="0" smtClean="0"/>
              <a:t>Öğrenciler kendi </a:t>
            </a:r>
            <a:r>
              <a:rPr lang="tr-TR" u="sng" dirty="0"/>
              <a:t>ilgi, yetenek, değer ve kişisel özelliklerini </a:t>
            </a:r>
            <a:r>
              <a:rPr lang="tr-TR" dirty="0"/>
              <a:t>tanıdıklarında kendilerine uygun mesleki hedefler belirleyebilirler. </a:t>
            </a:r>
          </a:p>
          <a:p>
            <a:endParaRPr lang="tr-TR" dirty="0"/>
          </a:p>
        </p:txBody>
      </p:sp>
      <p:pic>
        <p:nvPicPr>
          <p:cNvPr id="5" name="Resim 4">
            <a:extLst>
              <a:ext uri="{FF2B5EF4-FFF2-40B4-BE49-F238E27FC236}">
                <a16:creationId xmlns:a16="http://schemas.microsoft.com/office/drawing/2014/main" xmlns="" id="{510BE6A0-E492-40F2-8E54-64E7B984138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12676" y="2108947"/>
            <a:ext cx="2470949" cy="3563885"/>
          </a:xfrm>
          <a:prstGeom prst="rect">
            <a:avLst/>
          </a:prstGeom>
          <a:ln>
            <a:noFill/>
          </a:ln>
          <a:effectLst>
            <a:softEdge rad="112500"/>
          </a:effectLst>
        </p:spPr>
      </p:pic>
    </p:spTree>
    <p:extLst>
      <p:ext uri="{BB962C8B-B14F-4D97-AF65-F5344CB8AC3E}">
        <p14:creationId xmlns:p14="http://schemas.microsoft.com/office/powerpoint/2010/main" xmlns="" val="221476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0DB2F21-80DC-412F-860E-1C7AAF3CC1E1}"/>
              </a:ext>
            </a:extLst>
          </p:cNvPr>
          <p:cNvSpPr>
            <a:spLocks noGrp="1"/>
          </p:cNvSpPr>
          <p:nvPr>
            <p:ph type="title"/>
          </p:nvPr>
        </p:nvSpPr>
        <p:spPr>
          <a:xfrm>
            <a:off x="-978408" y="619298"/>
            <a:ext cx="12691872" cy="1544713"/>
          </a:xfrm>
        </p:spPr>
        <p:txBody>
          <a:bodyPr/>
          <a:lstStyle/>
          <a:p>
            <a:r>
              <a:rPr lang="tr-TR" dirty="0"/>
              <a:t/>
            </a:r>
            <a:br>
              <a:rPr lang="tr-TR" dirty="0"/>
            </a:br>
            <a:r>
              <a:rPr lang="tr-TR" dirty="0"/>
              <a:t>	</a:t>
            </a:r>
            <a:r>
              <a:rPr lang="tr-TR" sz="2800" dirty="0"/>
              <a:t> 	      MESLEKİ HEDEF BELİRLEMEDE DİKKAT EDİLECEK HUSUSLAR</a:t>
            </a:r>
          </a:p>
        </p:txBody>
      </p:sp>
      <p:sp>
        <p:nvSpPr>
          <p:cNvPr id="3" name="İçerik Yer Tutucusu 2">
            <a:extLst>
              <a:ext uri="{FF2B5EF4-FFF2-40B4-BE49-F238E27FC236}">
                <a16:creationId xmlns:a16="http://schemas.microsoft.com/office/drawing/2014/main" xmlns="" id="{40A0D38E-48C9-4FBF-AC06-66A7382A01BE}"/>
              </a:ext>
            </a:extLst>
          </p:cNvPr>
          <p:cNvSpPr>
            <a:spLocks noGrp="1"/>
          </p:cNvSpPr>
          <p:nvPr>
            <p:ph idx="1"/>
          </p:nvPr>
        </p:nvSpPr>
        <p:spPr>
          <a:xfrm>
            <a:off x="1300659" y="1989098"/>
            <a:ext cx="10142658" cy="4012206"/>
          </a:xfrm>
        </p:spPr>
        <p:txBody>
          <a:bodyPr>
            <a:normAutofit/>
          </a:bodyPr>
          <a:lstStyle/>
          <a:p>
            <a:r>
              <a:rPr lang="tr-TR" dirty="0">
                <a:solidFill>
                  <a:srgbClr val="FF0000"/>
                </a:solidFill>
              </a:rPr>
              <a:t>İLGİ: </a:t>
            </a:r>
            <a:r>
              <a:rPr lang="tr-TR" dirty="0"/>
              <a:t>Bir işi yapmaya gönüllü olma, o işi yaparken zevk alma ve başka alternatifler arasından en çok onu tercih etme durumudur.  Neleri yapmaktan hoşlandığımızı gösterir.  Çocuğunuzun mekanik, ticaret, sosyal yardım vb. alanlara ilgisi olabilir.</a:t>
            </a:r>
          </a:p>
          <a:p>
            <a:r>
              <a:rPr lang="tr-TR" dirty="0">
                <a:solidFill>
                  <a:srgbClr val="FF0000"/>
                </a:solidFill>
              </a:rPr>
              <a:t>YETENEK: </a:t>
            </a:r>
            <a:r>
              <a:rPr lang="tr-TR" dirty="0">
                <a:solidFill>
                  <a:schemeClr val="tx1">
                    <a:lumMod val="95000"/>
                    <a:lumOff val="5000"/>
                  </a:schemeClr>
                </a:solidFill>
              </a:rPr>
              <a:t>Herhangi bir davranışı yapabilme potansiyelidir. Yetenekler doğuştan getirilir, uygun eğitim ortamlarında en üst seviyeye çıkarılabilir. Çocuğunuzun sözel ya da sayısal alanlara yeteneği olabilir.</a:t>
            </a:r>
          </a:p>
          <a:p>
            <a:r>
              <a:rPr lang="tr-TR" dirty="0">
                <a:solidFill>
                  <a:srgbClr val="FF0000"/>
                </a:solidFill>
              </a:rPr>
              <a:t>DEĞER: </a:t>
            </a:r>
            <a:r>
              <a:rPr lang="tr-TR" dirty="0">
                <a:solidFill>
                  <a:schemeClr val="tx1">
                    <a:lumMod val="95000"/>
                    <a:lumOff val="5000"/>
                  </a:schemeClr>
                </a:solidFill>
              </a:rPr>
              <a:t>Mesleki anlamda değer kavramı bireyin beklentilerini karşılayacak mesleğe yönelmesini ifade eder. Örneğin seçeceği meslek için bazı kişiler saygınlık elde etmeyi ön plana koyarken, bazıları yüksek gelir elde etmeyi ön plana alır. Saygınlık, yüksek gelir, düzenli yaşam gibi kişinin yaptığı meslekten elde ettiği getiriler değer kavramını ifade eder. </a:t>
            </a:r>
          </a:p>
        </p:txBody>
      </p:sp>
    </p:spTree>
    <p:extLst>
      <p:ext uri="{BB962C8B-B14F-4D97-AF65-F5344CB8AC3E}">
        <p14:creationId xmlns:p14="http://schemas.microsoft.com/office/powerpoint/2010/main" xmlns="" val="126199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29C691-D727-4244-B189-691A23050402}"/>
              </a:ext>
            </a:extLst>
          </p:cNvPr>
          <p:cNvSpPr>
            <a:spLocks noGrp="1"/>
          </p:cNvSpPr>
          <p:nvPr>
            <p:ph type="title"/>
          </p:nvPr>
        </p:nvSpPr>
        <p:spPr>
          <a:xfrm>
            <a:off x="1451579" y="1115237"/>
            <a:ext cx="9911838" cy="1049235"/>
          </a:xfrm>
        </p:spPr>
        <p:txBody>
          <a:bodyPr>
            <a:normAutofit/>
          </a:bodyPr>
          <a:lstStyle/>
          <a:p>
            <a:r>
              <a:rPr lang="tr-TR" sz="2800" dirty="0"/>
              <a:t>MESLEKİ HEDEF BELİRLEMEDE DİKKAT EDİLECEK HUSUSLAR</a:t>
            </a:r>
          </a:p>
        </p:txBody>
      </p:sp>
      <p:sp>
        <p:nvSpPr>
          <p:cNvPr id="3" name="İçerik Yer Tutucusu 2">
            <a:extLst>
              <a:ext uri="{FF2B5EF4-FFF2-40B4-BE49-F238E27FC236}">
                <a16:creationId xmlns:a16="http://schemas.microsoft.com/office/drawing/2014/main" xmlns="" id="{62F6E6CE-7C66-448E-873E-8DAC29BFF8A5}"/>
              </a:ext>
            </a:extLst>
          </p:cNvPr>
          <p:cNvSpPr>
            <a:spLocks noGrp="1"/>
          </p:cNvSpPr>
          <p:nvPr>
            <p:ph idx="1"/>
          </p:nvPr>
        </p:nvSpPr>
        <p:spPr>
          <a:xfrm>
            <a:off x="1369499" y="1995672"/>
            <a:ext cx="7286229" cy="4218697"/>
          </a:xfrm>
        </p:spPr>
        <p:txBody>
          <a:bodyPr>
            <a:normAutofit fontScale="92500" lnSpcReduction="10000"/>
          </a:bodyPr>
          <a:lstStyle/>
          <a:p>
            <a:pPr algn="just">
              <a:buNone/>
            </a:pPr>
            <a:r>
              <a:rPr lang="tr-TR" dirty="0" smtClean="0"/>
              <a:t> </a:t>
            </a:r>
            <a:r>
              <a:rPr lang="tr-TR" dirty="0" smtClean="0"/>
              <a:t>  Kişi</a:t>
            </a:r>
            <a:r>
              <a:rPr lang="tr-TR" dirty="0" smtClean="0"/>
              <a:t> </a:t>
            </a:r>
            <a:r>
              <a:rPr lang="tr-TR" dirty="0"/>
              <a:t>kendi kişisel özellikleri, yetenekleri, ilgileri ve değerlerine uygun hedefler belirlemelidir. </a:t>
            </a:r>
          </a:p>
          <a:p>
            <a:pPr algn="just"/>
            <a:r>
              <a:rPr lang="tr-TR" dirty="0"/>
              <a:t>Belirlenen hedefler ulaşılabilir, gerçekçi ve ölçülebilir olmalıdır.</a:t>
            </a:r>
          </a:p>
          <a:p>
            <a:pPr algn="just"/>
            <a:r>
              <a:rPr lang="tr-TR" dirty="0"/>
              <a:t>Hedefleri gerçekleştirebilmek için gereken zaman belirlenmeli ve düzenlenmelidir.</a:t>
            </a:r>
          </a:p>
          <a:p>
            <a:pPr algn="just"/>
            <a:r>
              <a:rPr lang="tr-TR" b="0" i="0" dirty="0">
                <a:solidFill>
                  <a:schemeClr val="tx1">
                    <a:lumMod val="95000"/>
                    <a:lumOff val="5000"/>
                  </a:schemeClr>
                </a:solidFill>
                <a:effectLst/>
              </a:rPr>
              <a:t>Genel anlamda belirlenen hedef </a:t>
            </a:r>
            <a:r>
              <a:rPr lang="tr-TR" b="0" i="0" dirty="0" smtClean="0">
                <a:solidFill>
                  <a:schemeClr val="tx1">
                    <a:lumMod val="95000"/>
                    <a:lumOff val="5000"/>
                  </a:schemeClr>
                </a:solidFill>
                <a:effectLst/>
              </a:rPr>
              <a:t>bireyin </a:t>
            </a:r>
            <a:r>
              <a:rPr lang="tr-TR" b="0" i="0" dirty="0">
                <a:solidFill>
                  <a:schemeClr val="tx1">
                    <a:lumMod val="95000"/>
                    <a:lumOff val="5000"/>
                  </a:schemeClr>
                </a:solidFill>
                <a:effectLst/>
              </a:rPr>
              <a:t>potansiyeline göre düşük olduğunda fazla çaba göstermeden de hedefe ulaşılabileceği için gelişmeyi engelleyecektir. Ancak belirlenen hedef ulaşılmayacak kadar yüksek de olmamalıdır. </a:t>
            </a:r>
            <a:r>
              <a:rPr lang="tr-TR" b="0" i="0">
                <a:solidFill>
                  <a:schemeClr val="tx1">
                    <a:lumMod val="95000"/>
                    <a:lumOff val="5000"/>
                  </a:schemeClr>
                </a:solidFill>
                <a:effectLst/>
              </a:rPr>
              <a:t>Çünkü </a:t>
            </a:r>
            <a:r>
              <a:rPr lang="tr-TR" b="0" i="0" smtClean="0">
                <a:solidFill>
                  <a:schemeClr val="tx1">
                    <a:lumMod val="95000"/>
                    <a:lumOff val="5000"/>
                  </a:schemeClr>
                </a:solidFill>
                <a:effectLst/>
              </a:rPr>
              <a:t>hedef çok </a:t>
            </a:r>
            <a:r>
              <a:rPr lang="tr-TR" b="0" i="0" dirty="0">
                <a:solidFill>
                  <a:schemeClr val="tx1">
                    <a:lumMod val="95000"/>
                    <a:lumOff val="5000"/>
                  </a:schemeClr>
                </a:solidFill>
                <a:effectLst/>
              </a:rPr>
              <a:t>yüksek olduğunda </a:t>
            </a:r>
            <a:r>
              <a:rPr lang="tr-TR" b="0" i="0" dirty="0" smtClean="0">
                <a:solidFill>
                  <a:schemeClr val="tx1">
                    <a:lumMod val="95000"/>
                    <a:lumOff val="5000"/>
                  </a:schemeClr>
                </a:solidFill>
                <a:effectLst/>
              </a:rPr>
              <a:t>birey </a:t>
            </a:r>
            <a:r>
              <a:rPr lang="tr-TR" b="0" i="0" dirty="0">
                <a:solidFill>
                  <a:schemeClr val="tx1">
                    <a:lumMod val="95000"/>
                    <a:lumOff val="5000"/>
                  </a:schemeClr>
                </a:solidFill>
                <a:effectLst/>
              </a:rPr>
              <a:t>yapamayacağını düşünüp bir süre sonra çabalamayı bırakabilir. Bu nedenle hedef belirlemek kadar doğru hedef belirlemek de önemlidir. </a:t>
            </a:r>
            <a:endParaRPr lang="tr-TR" dirty="0">
              <a:solidFill>
                <a:schemeClr val="tx1">
                  <a:lumMod val="95000"/>
                  <a:lumOff val="5000"/>
                </a:schemeClr>
              </a:solidFill>
            </a:endParaRPr>
          </a:p>
        </p:txBody>
      </p:sp>
      <p:pic>
        <p:nvPicPr>
          <p:cNvPr id="9" name="Resim 8">
            <a:extLst>
              <a:ext uri="{FF2B5EF4-FFF2-40B4-BE49-F238E27FC236}">
                <a16:creationId xmlns:a16="http://schemas.microsoft.com/office/drawing/2014/main" xmlns="" id="{269D8EBE-0060-4A57-B3E2-B69EF81E70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51037" y="1926454"/>
            <a:ext cx="2594460" cy="3948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0222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6E7C210-751E-44DE-B9AF-69DED9B07F77}"/>
              </a:ext>
            </a:extLst>
          </p:cNvPr>
          <p:cNvSpPr>
            <a:spLocks noGrp="1"/>
          </p:cNvSpPr>
          <p:nvPr>
            <p:ph idx="1"/>
          </p:nvPr>
        </p:nvSpPr>
        <p:spPr/>
        <p:txBody>
          <a:bodyPr/>
          <a:lstStyle/>
          <a:p>
            <a:endParaRPr lang="tr-TR" dirty="0"/>
          </a:p>
          <a:p>
            <a:endParaRPr lang="tr-TR" dirty="0"/>
          </a:p>
          <a:p>
            <a:pPr marL="0" indent="0">
              <a:buNone/>
            </a:pPr>
            <a:r>
              <a:rPr lang="tr-TR" dirty="0"/>
              <a:t>             SUNUMUMUZ SONA ERMİŞTİR. DİNLEDİĞİNİZ İÇİN TEŞEKKÜRLER..</a:t>
            </a:r>
          </a:p>
          <a:p>
            <a:pPr marL="0" indent="0">
              <a:buNone/>
            </a:pPr>
            <a:endParaRPr lang="tr-TR" dirty="0"/>
          </a:p>
        </p:txBody>
      </p:sp>
    </p:spTree>
    <p:extLst>
      <p:ext uri="{BB962C8B-B14F-4D97-AF65-F5344CB8AC3E}">
        <p14:creationId xmlns:p14="http://schemas.microsoft.com/office/powerpoint/2010/main" xmlns="" val="162528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572A8DD-C156-4B86-B2E0-90F5567D522C}"/>
              </a:ext>
            </a:extLst>
          </p:cNvPr>
          <p:cNvSpPr>
            <a:spLocks noGrp="1"/>
          </p:cNvSpPr>
          <p:nvPr>
            <p:ph type="title"/>
          </p:nvPr>
        </p:nvSpPr>
        <p:spPr>
          <a:xfrm>
            <a:off x="1451579" y="1032268"/>
            <a:ext cx="9603275" cy="983464"/>
          </a:xfrm>
        </p:spPr>
        <p:txBody>
          <a:bodyPr/>
          <a:lstStyle/>
          <a:p>
            <a:r>
              <a:rPr lang="tr-TR" dirty="0"/>
              <a:t>			Akademik başarı </a:t>
            </a:r>
          </a:p>
        </p:txBody>
      </p:sp>
      <p:sp>
        <p:nvSpPr>
          <p:cNvPr id="3" name="İçerik Yer Tutucusu 2">
            <a:extLst>
              <a:ext uri="{FF2B5EF4-FFF2-40B4-BE49-F238E27FC236}">
                <a16:creationId xmlns:a16="http://schemas.microsoft.com/office/drawing/2014/main" xmlns="" id="{A589BDFB-3854-4D7A-B989-102CFB1BE66F}"/>
              </a:ext>
            </a:extLst>
          </p:cNvPr>
          <p:cNvSpPr>
            <a:spLocks noGrp="1"/>
          </p:cNvSpPr>
          <p:nvPr>
            <p:ph idx="1"/>
          </p:nvPr>
        </p:nvSpPr>
        <p:spPr>
          <a:xfrm>
            <a:off x="1389435" y="2034226"/>
            <a:ext cx="6280871" cy="3773011"/>
          </a:xfrm>
        </p:spPr>
        <p:txBody>
          <a:bodyPr>
            <a:normAutofit/>
          </a:bodyPr>
          <a:lstStyle/>
          <a:p>
            <a:r>
              <a:rPr lang="tr-TR" dirty="0"/>
              <a:t>Bireyin var olan potansiyelini en iyi şekilde kullanarak derslerin veya uygulamaların gereklerini yerine getirmesi sonucunda elde ettiği başarıdır. </a:t>
            </a:r>
          </a:p>
          <a:p>
            <a:r>
              <a:rPr lang="tr-TR" dirty="0"/>
              <a:t>Öğrencilerimizin  akademik başarısının yüksek olması hem ilerleyen dönemlerde girecekleri merkezi sınavlar için gerekli alt yapıyı oluşturmalarını sağlar hem de kendi ilgi ve yeteneklerine uygun meslek seçebilmelerine ve istedikleri üniversitede iyi bir eğitim alabilmelerine yardımcı olur. </a:t>
            </a:r>
          </a:p>
        </p:txBody>
      </p:sp>
      <p:pic>
        <p:nvPicPr>
          <p:cNvPr id="5" name="Resim 4">
            <a:extLst>
              <a:ext uri="{FF2B5EF4-FFF2-40B4-BE49-F238E27FC236}">
                <a16:creationId xmlns:a16="http://schemas.microsoft.com/office/drawing/2014/main" xmlns="" id="{192BC726-4E0A-4F87-9ABA-216BB274D09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0306" y="2015732"/>
            <a:ext cx="3462291"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75278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00F4FAF-9AEF-4EF1-8397-FE7C5ED8B533}"/>
              </a:ext>
            </a:extLst>
          </p:cNvPr>
          <p:cNvSpPr>
            <a:spLocks noGrp="1"/>
          </p:cNvSpPr>
          <p:nvPr>
            <p:ph type="title"/>
          </p:nvPr>
        </p:nvSpPr>
        <p:spPr/>
        <p:txBody>
          <a:bodyPr/>
          <a:lstStyle/>
          <a:p>
            <a:pPr algn="ctr"/>
            <a:r>
              <a:rPr lang="tr-TR" dirty="0" err="1"/>
              <a:t>aKademik</a:t>
            </a:r>
            <a:r>
              <a:rPr lang="tr-TR" dirty="0"/>
              <a:t> başarının düşük olmasının nedenleri neler olabilir?</a:t>
            </a:r>
          </a:p>
        </p:txBody>
      </p:sp>
      <p:sp>
        <p:nvSpPr>
          <p:cNvPr id="3" name="İçerik Yer Tutucusu 2">
            <a:extLst>
              <a:ext uri="{FF2B5EF4-FFF2-40B4-BE49-F238E27FC236}">
                <a16:creationId xmlns:a16="http://schemas.microsoft.com/office/drawing/2014/main" xmlns="" id="{0E911694-11EC-418E-ABAA-8F3625E0F9AE}"/>
              </a:ext>
            </a:extLst>
          </p:cNvPr>
          <p:cNvSpPr>
            <a:spLocks noGrp="1"/>
          </p:cNvSpPr>
          <p:nvPr>
            <p:ph idx="1"/>
          </p:nvPr>
        </p:nvSpPr>
        <p:spPr>
          <a:xfrm>
            <a:off x="1451579" y="1935332"/>
            <a:ext cx="9840817" cy="4118149"/>
          </a:xfrm>
        </p:spPr>
        <p:txBody>
          <a:bodyPr>
            <a:normAutofit/>
          </a:bodyPr>
          <a:lstStyle/>
          <a:p>
            <a:r>
              <a:rPr lang="tr-TR" dirty="0"/>
              <a:t>Verimli ders çalışma yöntemlerinin uygulanamaması</a:t>
            </a:r>
          </a:p>
          <a:p>
            <a:r>
              <a:rPr lang="tr-TR" dirty="0"/>
              <a:t>Ders çalışmaya karşı isteksizlik/motivasyon eksikliği</a:t>
            </a:r>
          </a:p>
          <a:p>
            <a:r>
              <a:rPr lang="tr-TR" dirty="0"/>
              <a:t>Kaygının çok düşük ya da yüksek olması</a:t>
            </a:r>
          </a:p>
          <a:p>
            <a:r>
              <a:rPr lang="tr-TR" dirty="0"/>
              <a:t>Kendine güven konusunda yaşanan problemler,</a:t>
            </a:r>
          </a:p>
          <a:p>
            <a:r>
              <a:rPr lang="tr-TR" dirty="0"/>
              <a:t>Ev içerisindeki sağlıksız iletişim, huzursuz ev ortamı.</a:t>
            </a:r>
          </a:p>
          <a:p>
            <a:r>
              <a:rPr lang="tr-TR" dirty="0"/>
              <a:t>Çocuk üzerinde aşırı beklenti oluşturulması</a:t>
            </a:r>
          </a:p>
          <a:p>
            <a:r>
              <a:rPr lang="tr-TR" dirty="0"/>
              <a:t>Ebeveynlerin baskıcı tutumu</a:t>
            </a:r>
          </a:p>
          <a:p>
            <a:r>
              <a:rPr lang="tr-TR" dirty="0"/>
              <a:t>Ebeveynlerin çocuğa yeterli zaman ayırmaması.</a:t>
            </a:r>
          </a:p>
          <a:p>
            <a:endParaRPr lang="tr-TR" dirty="0"/>
          </a:p>
        </p:txBody>
      </p:sp>
      <p:pic>
        <p:nvPicPr>
          <p:cNvPr id="5" name="Resim 4">
            <a:extLst>
              <a:ext uri="{FF2B5EF4-FFF2-40B4-BE49-F238E27FC236}">
                <a16:creationId xmlns:a16="http://schemas.microsoft.com/office/drawing/2014/main" xmlns="" id="{407C5D9A-4E01-4757-AC2B-5D4D86C1A9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69823" y="2042162"/>
            <a:ext cx="3685031" cy="3776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9616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589F65-BD3F-48D3-8201-A6DED3A6A4D5}"/>
              </a:ext>
            </a:extLst>
          </p:cNvPr>
          <p:cNvSpPr>
            <a:spLocks noGrp="1"/>
          </p:cNvSpPr>
          <p:nvPr>
            <p:ph type="title"/>
          </p:nvPr>
        </p:nvSpPr>
        <p:spPr>
          <a:xfrm>
            <a:off x="1451579" y="932155"/>
            <a:ext cx="9603275" cy="921599"/>
          </a:xfrm>
        </p:spPr>
        <p:txBody>
          <a:bodyPr/>
          <a:lstStyle/>
          <a:p>
            <a:r>
              <a:rPr lang="tr-TR" dirty="0"/>
              <a:t>	Akademik başarı nasıl arttırılabilir?</a:t>
            </a:r>
          </a:p>
        </p:txBody>
      </p:sp>
      <p:sp>
        <p:nvSpPr>
          <p:cNvPr id="3" name="İçerik Yer Tutucusu 2">
            <a:extLst>
              <a:ext uri="{FF2B5EF4-FFF2-40B4-BE49-F238E27FC236}">
                <a16:creationId xmlns:a16="http://schemas.microsoft.com/office/drawing/2014/main" xmlns="" id="{2F4A9A51-1CB4-491C-87C2-06C6D0831497}"/>
              </a:ext>
            </a:extLst>
          </p:cNvPr>
          <p:cNvSpPr>
            <a:spLocks noGrp="1"/>
          </p:cNvSpPr>
          <p:nvPr>
            <p:ph idx="1"/>
          </p:nvPr>
        </p:nvSpPr>
        <p:spPr>
          <a:xfrm>
            <a:off x="6462944" y="2015733"/>
            <a:ext cx="5729056" cy="3568322"/>
          </a:xfrm>
        </p:spPr>
        <p:txBody>
          <a:bodyPr>
            <a:normAutofit/>
          </a:bodyPr>
          <a:lstStyle/>
          <a:p>
            <a:pPr>
              <a:buFont typeface="Wingdings" panose="05000000000000000000" pitchFamily="2" charset="2"/>
              <a:buChar char="v"/>
            </a:pPr>
            <a:r>
              <a:rPr lang="tr-TR" dirty="0"/>
              <a:t> Akademik başarı; </a:t>
            </a:r>
          </a:p>
          <a:p>
            <a:r>
              <a:rPr lang="tr-TR" dirty="0"/>
              <a:t>Doğru çalışma yöntemleriyle</a:t>
            </a:r>
          </a:p>
          <a:p>
            <a:r>
              <a:rPr lang="tr-TR" dirty="0"/>
              <a:t>Planlı, programlı çalışmayla</a:t>
            </a:r>
          </a:p>
          <a:p>
            <a:r>
              <a:rPr lang="tr-TR" dirty="0"/>
              <a:t>Düzenli ve sık tekrarlarla</a:t>
            </a:r>
          </a:p>
          <a:p>
            <a:r>
              <a:rPr lang="tr-TR" dirty="0"/>
              <a:t>Bol pratik/soru çözümüyle</a:t>
            </a:r>
          </a:p>
          <a:p>
            <a:r>
              <a:rPr lang="tr-TR" dirty="0"/>
              <a:t>Doğru çalışma ortamıyla (Ses, ışık, ısı, mekan)</a:t>
            </a:r>
          </a:p>
          <a:p>
            <a:r>
              <a:rPr lang="tr-TR" dirty="0"/>
              <a:t>Kaynak desteğiyle arttırılabilir. </a:t>
            </a:r>
          </a:p>
        </p:txBody>
      </p:sp>
      <p:pic>
        <p:nvPicPr>
          <p:cNvPr id="5" name="Resim 4">
            <a:extLst>
              <a:ext uri="{FF2B5EF4-FFF2-40B4-BE49-F238E27FC236}">
                <a16:creationId xmlns:a16="http://schemas.microsoft.com/office/drawing/2014/main" xmlns="" id="{5DAC3F29-7BEF-4E9E-A000-6131957BF6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31145" y="2015732"/>
            <a:ext cx="4263436" cy="3568323"/>
          </a:xfrm>
          <a:prstGeom prst="rect">
            <a:avLst/>
          </a:prstGeom>
          <a:ln>
            <a:noFill/>
          </a:ln>
          <a:effectLst>
            <a:softEdge rad="112500"/>
          </a:effectLst>
        </p:spPr>
      </p:pic>
    </p:spTree>
    <p:extLst>
      <p:ext uri="{BB962C8B-B14F-4D97-AF65-F5344CB8AC3E}">
        <p14:creationId xmlns:p14="http://schemas.microsoft.com/office/powerpoint/2010/main" xmlns="" val="266467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8D44C9-79BC-47C6-B2BA-4A4975A6E429}"/>
              </a:ext>
            </a:extLst>
          </p:cNvPr>
          <p:cNvSpPr>
            <a:spLocks noGrp="1"/>
          </p:cNvSpPr>
          <p:nvPr>
            <p:ph type="title"/>
          </p:nvPr>
        </p:nvSpPr>
        <p:spPr>
          <a:xfrm>
            <a:off x="1451579" y="1056442"/>
            <a:ext cx="9603275" cy="797311"/>
          </a:xfrm>
        </p:spPr>
        <p:txBody>
          <a:bodyPr/>
          <a:lstStyle/>
          <a:p>
            <a:r>
              <a:rPr lang="tr-TR" dirty="0"/>
              <a:t>		    Verimli ders çalışma </a:t>
            </a:r>
          </a:p>
        </p:txBody>
      </p:sp>
      <p:sp>
        <p:nvSpPr>
          <p:cNvPr id="3" name="İçerik Yer Tutucusu 2">
            <a:extLst>
              <a:ext uri="{FF2B5EF4-FFF2-40B4-BE49-F238E27FC236}">
                <a16:creationId xmlns:a16="http://schemas.microsoft.com/office/drawing/2014/main" xmlns="" id="{9FDFF451-9A1D-4514-ACB9-2B8813E44DEB}"/>
              </a:ext>
            </a:extLst>
          </p:cNvPr>
          <p:cNvSpPr>
            <a:spLocks noGrp="1"/>
          </p:cNvSpPr>
          <p:nvPr>
            <p:ph idx="1"/>
          </p:nvPr>
        </p:nvSpPr>
        <p:spPr>
          <a:xfrm>
            <a:off x="6096000" y="1957716"/>
            <a:ext cx="4958854" cy="3732870"/>
          </a:xfrm>
        </p:spPr>
        <p:txBody>
          <a:bodyPr>
            <a:normAutofit lnSpcReduction="10000"/>
          </a:bodyPr>
          <a:lstStyle/>
          <a:p>
            <a:r>
              <a:rPr lang="tr-TR" dirty="0"/>
              <a:t>Akademik başarının arttırılabilmesinin en temel öğesi, verimli ders çalışma tekniklerinin kazanılmasıdır. Bu doğrultuda hem öğretmenlerin hem de ebeveynlerin bu teknikler konusunda öğrencilere rehberlik yapması oldukça önemlidir. </a:t>
            </a:r>
          </a:p>
          <a:p>
            <a:r>
              <a:rPr lang="tr-TR" dirty="0"/>
              <a:t>Bu tekniklerin kazanılması daha öğrenmeyi sağlar, öğrenilen bilgilerin kalıcılığını arttırır ve yeni öğrenmeler gerçekleştirmeye yönelik motivasyon oluşturur.</a:t>
            </a:r>
          </a:p>
        </p:txBody>
      </p:sp>
      <p:pic>
        <p:nvPicPr>
          <p:cNvPr id="5" name="Picture 2" descr="C:\Users\ACER1\Desktop\Yeni klasör\j8CE8SUFmvvCOCVg4trF1xzzP1beIj7tqKoqCJcM-696x464.jpeg">
            <a:extLst>
              <a:ext uri="{FF2B5EF4-FFF2-40B4-BE49-F238E27FC236}">
                <a16:creationId xmlns:a16="http://schemas.microsoft.com/office/drawing/2014/main" xmlns="" id="{2B99B2D1-FC20-4085-A2CC-DEA07CB2DD2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1478" y="2040897"/>
            <a:ext cx="4363295" cy="3427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482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C9F9CC9-9EC6-4D03-A41E-ACDD3AE9224A}"/>
              </a:ext>
            </a:extLst>
          </p:cNvPr>
          <p:cNvSpPr>
            <a:spLocks noGrp="1"/>
          </p:cNvSpPr>
          <p:nvPr>
            <p:ph type="title"/>
          </p:nvPr>
        </p:nvSpPr>
        <p:spPr>
          <a:xfrm>
            <a:off x="1451579" y="976544"/>
            <a:ext cx="9603275" cy="877210"/>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xmlns="" id="{BF9F39CF-4921-4999-98B5-49DEFE1F7B55}"/>
              </a:ext>
            </a:extLst>
          </p:cNvPr>
          <p:cNvSpPr>
            <a:spLocks noGrp="1"/>
          </p:cNvSpPr>
          <p:nvPr>
            <p:ph idx="1"/>
          </p:nvPr>
        </p:nvSpPr>
        <p:spPr>
          <a:xfrm>
            <a:off x="1553591" y="2157775"/>
            <a:ext cx="5726097" cy="3450613"/>
          </a:xfrm>
        </p:spPr>
        <p:txBody>
          <a:bodyPr/>
          <a:lstStyle/>
          <a:p>
            <a:pPr marL="0" indent="0">
              <a:buNone/>
            </a:pPr>
            <a:r>
              <a:rPr lang="tr-TR" dirty="0">
                <a:solidFill>
                  <a:srgbClr val="FF0000"/>
                </a:solidFill>
              </a:rPr>
              <a:t>   1) AMAÇ BELİRLEME: </a:t>
            </a:r>
            <a:endParaRPr lang="tr-TR" dirty="0">
              <a:solidFill>
                <a:schemeClr val="tx1">
                  <a:lumMod val="95000"/>
                  <a:lumOff val="5000"/>
                </a:schemeClr>
              </a:solidFill>
            </a:endParaRPr>
          </a:p>
          <a:p>
            <a:r>
              <a:rPr lang="tr-TR" dirty="0">
                <a:solidFill>
                  <a:schemeClr val="tx1">
                    <a:lumMod val="95000"/>
                    <a:lumOff val="5000"/>
                  </a:schemeClr>
                </a:solidFill>
              </a:rPr>
              <a:t>Çocuğunuzun yaptığı her çalışma mutlaka bir amaca yönelik olmalıdır. Amaçlar belirlendikten sonra çalışmaya başlanmalıdır.</a:t>
            </a:r>
          </a:p>
          <a:p>
            <a:r>
              <a:rPr lang="tr-TR" dirty="0">
                <a:solidFill>
                  <a:schemeClr val="tx1">
                    <a:lumMod val="95000"/>
                    <a:lumOff val="5000"/>
                  </a:schemeClr>
                </a:solidFill>
              </a:rPr>
              <a:t>Amaç belirlendiği takdirde, istenilen hedefe ulaşma yönünde motivasyon oldukça artar. Çalışma isteğinin artması da kalıcı öğrenmeyi ve dolayısıyla akademik başarıyı beraberinde getirir. </a:t>
            </a:r>
            <a:endParaRPr lang="tr-TR" dirty="0">
              <a:solidFill>
                <a:srgbClr val="FF0000"/>
              </a:solidFill>
            </a:endParaRPr>
          </a:p>
        </p:txBody>
      </p:sp>
      <p:pic>
        <p:nvPicPr>
          <p:cNvPr id="4" name="10 Resim" descr="HİYERARSI.jpg">
            <a:extLst>
              <a:ext uri="{FF2B5EF4-FFF2-40B4-BE49-F238E27FC236}">
                <a16:creationId xmlns:a16="http://schemas.microsoft.com/office/drawing/2014/main" xmlns="" id="{3712F1E0-164E-4B9B-992D-A0AD344F237F}"/>
              </a:ext>
            </a:extLst>
          </p:cNvPr>
          <p:cNvPicPr>
            <a:picLocks noChangeAspect="1"/>
          </p:cNvPicPr>
          <p:nvPr/>
        </p:nvPicPr>
        <p:blipFill>
          <a:blip r:embed="rId2" cstate="print"/>
          <a:srcRect/>
          <a:stretch>
            <a:fillRect/>
          </a:stretch>
        </p:blipFill>
        <p:spPr bwMode="auto">
          <a:xfrm>
            <a:off x="7360577" y="2019579"/>
            <a:ext cx="3694278" cy="3588809"/>
          </a:xfrm>
          <a:prstGeom prst="rect">
            <a:avLst/>
          </a:prstGeom>
          <a:ln>
            <a:noFill/>
          </a:ln>
          <a:effectLst>
            <a:softEdge rad="112500"/>
          </a:effectLst>
        </p:spPr>
      </p:pic>
    </p:spTree>
    <p:extLst>
      <p:ext uri="{BB962C8B-B14F-4D97-AF65-F5344CB8AC3E}">
        <p14:creationId xmlns:p14="http://schemas.microsoft.com/office/powerpoint/2010/main" xmlns="" val="228058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774E2C-9922-449B-A590-504E7B970629}"/>
              </a:ext>
            </a:extLst>
          </p:cNvPr>
          <p:cNvSpPr>
            <a:spLocks noGrp="1"/>
          </p:cNvSpPr>
          <p:nvPr>
            <p:ph type="title"/>
          </p:nvPr>
        </p:nvSpPr>
        <p:spPr>
          <a:xfrm>
            <a:off x="1451579" y="1020932"/>
            <a:ext cx="9603275" cy="832822"/>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xmlns="" id="{11EAA089-1190-4A31-98B6-9D3199874CF7}"/>
              </a:ext>
            </a:extLst>
          </p:cNvPr>
          <p:cNvSpPr>
            <a:spLocks noGrp="1"/>
          </p:cNvSpPr>
          <p:nvPr>
            <p:ph idx="1"/>
          </p:nvPr>
        </p:nvSpPr>
        <p:spPr>
          <a:xfrm>
            <a:off x="1451579" y="1853754"/>
            <a:ext cx="9603275" cy="3821336"/>
          </a:xfrm>
        </p:spPr>
        <p:txBody>
          <a:bodyPr/>
          <a:lstStyle/>
          <a:p>
            <a:pPr marL="0" indent="0">
              <a:buNone/>
            </a:pPr>
            <a:r>
              <a:rPr lang="tr-TR" dirty="0">
                <a:solidFill>
                  <a:srgbClr val="FF0000"/>
                </a:solidFill>
              </a:rPr>
              <a:t>   2) PLANLI VE PROGRAMLI ÇALIŞMA: </a:t>
            </a:r>
            <a:endParaRPr lang="tr-TR" dirty="0">
              <a:solidFill>
                <a:schemeClr val="tx1">
                  <a:lumMod val="95000"/>
                  <a:lumOff val="5000"/>
                </a:schemeClr>
              </a:solidFill>
            </a:endParaRPr>
          </a:p>
          <a:p>
            <a:r>
              <a:rPr lang="tr-TR" dirty="0">
                <a:solidFill>
                  <a:schemeClr val="tx1">
                    <a:lumMod val="95000"/>
                    <a:lumOff val="5000"/>
                  </a:schemeClr>
                </a:solidFill>
              </a:rPr>
              <a:t>Çocuğumuzun çabasını, enerjisini ve zamanını en ekonomik şekilde kullanabilmesini sağlamak için belli bir plan/program dahilinde çalışması gerekmektedir. </a:t>
            </a:r>
          </a:p>
          <a:p>
            <a:r>
              <a:rPr lang="tr-TR" dirty="0">
                <a:solidFill>
                  <a:schemeClr val="tx1">
                    <a:lumMod val="95000"/>
                    <a:lumOff val="5000"/>
                  </a:schemeClr>
                </a:solidFill>
              </a:rPr>
              <a:t>Çalışma planı hazırlanırken hangi dersin hangi gün ve saatte çalışacağı planlanmalı ve çalışmaya ayrılan zaman dilimlerinin yanı sıra dinlenmeye ayrılacak zaman dilimleri de plana yerleştirilmelidir.</a:t>
            </a:r>
          </a:p>
          <a:p>
            <a:r>
              <a:rPr lang="tr-TR" dirty="0">
                <a:solidFill>
                  <a:schemeClr val="tx1">
                    <a:lumMod val="95000"/>
                    <a:lumOff val="5000"/>
                  </a:schemeClr>
                </a:solidFill>
              </a:rPr>
              <a:t>Plan yapılırken zor öğrenilen dersler için zihnin uyanık ve canlı, konsantrasyonun yüksek olduğu zaman dilimleri seçilmesi konusuna dikkat edilmelidir. </a:t>
            </a:r>
          </a:p>
        </p:txBody>
      </p:sp>
    </p:spTree>
    <p:extLst>
      <p:ext uri="{BB962C8B-B14F-4D97-AF65-F5344CB8AC3E}">
        <p14:creationId xmlns:p14="http://schemas.microsoft.com/office/powerpoint/2010/main" xmlns="" val="1963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9E0EF4F-2F47-4B5C-B51E-B0346010C929}"/>
              </a:ext>
            </a:extLst>
          </p:cNvPr>
          <p:cNvSpPr>
            <a:spLocks noGrp="1"/>
          </p:cNvSpPr>
          <p:nvPr>
            <p:ph type="title"/>
          </p:nvPr>
        </p:nvSpPr>
        <p:spPr>
          <a:xfrm>
            <a:off x="1460457" y="1145219"/>
            <a:ext cx="9603275" cy="699657"/>
          </a:xfrm>
        </p:spPr>
        <p:txBody>
          <a:bodyPr/>
          <a:lstStyle/>
          <a:p>
            <a:r>
              <a:rPr lang="tr-TR" dirty="0"/>
              <a:t>		ÖRNEK ÇALIŞMA PROGRAMI</a:t>
            </a:r>
          </a:p>
        </p:txBody>
      </p:sp>
      <p:pic>
        <p:nvPicPr>
          <p:cNvPr id="4" name="Picture 2" descr="C:\Users\ACER1\Desktop\Yeni klasör\ders-calisma-programlari.png">
            <a:extLst>
              <a:ext uri="{FF2B5EF4-FFF2-40B4-BE49-F238E27FC236}">
                <a16:creationId xmlns:a16="http://schemas.microsoft.com/office/drawing/2014/main" xmlns="" id="{A1BB8E0C-133E-42AF-A2C7-3B16DDF156C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0421" y="2131535"/>
            <a:ext cx="7411157" cy="3449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10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623A38-2597-48C3-AAC7-16C47403C733}"/>
              </a:ext>
            </a:extLst>
          </p:cNvPr>
          <p:cNvSpPr>
            <a:spLocks noGrp="1"/>
          </p:cNvSpPr>
          <p:nvPr>
            <p:ph type="title"/>
          </p:nvPr>
        </p:nvSpPr>
        <p:spPr>
          <a:xfrm>
            <a:off x="1451579" y="976544"/>
            <a:ext cx="9603275" cy="877210"/>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xmlns="" id="{B21AEF46-DA24-467D-8228-F0D73A8924EA}"/>
              </a:ext>
            </a:extLst>
          </p:cNvPr>
          <p:cNvSpPr>
            <a:spLocks noGrp="1"/>
          </p:cNvSpPr>
          <p:nvPr>
            <p:ph idx="1"/>
          </p:nvPr>
        </p:nvSpPr>
        <p:spPr>
          <a:xfrm>
            <a:off x="1451579" y="1931394"/>
            <a:ext cx="9603275" cy="3799142"/>
          </a:xfrm>
        </p:spPr>
        <p:txBody>
          <a:bodyPr/>
          <a:lstStyle/>
          <a:p>
            <a:pPr marL="0" indent="0">
              <a:buNone/>
            </a:pPr>
            <a:r>
              <a:rPr lang="tr-TR" dirty="0">
                <a:solidFill>
                  <a:srgbClr val="FF0000"/>
                </a:solidFill>
              </a:rPr>
              <a:t>   3) ZAMANIN İYİ KULLANILMASI: </a:t>
            </a:r>
          </a:p>
          <a:p>
            <a:r>
              <a:rPr lang="tr-TR" dirty="0">
                <a:solidFill>
                  <a:schemeClr val="tx1">
                    <a:lumMod val="95000"/>
                    <a:lumOff val="5000"/>
                  </a:schemeClr>
                </a:solidFill>
              </a:rPr>
              <a:t>Çocuklarımız ders çalışmaya başladığında bilgilerin en verimli şekilde öğrenilme süresi 40-45 dakikadır.  Bu yüzden 40-45 dk. boyunca çalıştıktan sonra ortalama 10 dk. öğrenilen konu gözden geçirilip mutlaka ara verilmelidir. </a:t>
            </a:r>
          </a:p>
          <a:p>
            <a:r>
              <a:rPr lang="tr-TR" dirty="0">
                <a:solidFill>
                  <a:schemeClr val="tx1">
                    <a:lumMod val="95000"/>
                    <a:lumOff val="5000"/>
                  </a:schemeClr>
                </a:solidFill>
              </a:rPr>
              <a:t>Her çalışma süresinin sonunda 10-15 dk. dinlenme arası olmalıdır.</a:t>
            </a:r>
          </a:p>
          <a:p>
            <a:r>
              <a:rPr lang="tr-TR" dirty="0">
                <a:solidFill>
                  <a:schemeClr val="tx1">
                    <a:lumMod val="95000"/>
                    <a:lumOff val="5000"/>
                  </a:schemeClr>
                </a:solidFill>
              </a:rPr>
              <a:t>En verimli çalışma, aralıklı çalışma yöntemidir. </a:t>
            </a:r>
          </a:p>
          <a:p>
            <a:pPr marL="0" indent="0">
              <a:buNone/>
            </a:pPr>
            <a:endParaRPr lang="tr-TR" dirty="0">
              <a:solidFill>
                <a:schemeClr val="tx1">
                  <a:lumMod val="95000"/>
                  <a:lumOff val="5000"/>
                </a:schemeClr>
              </a:solidFill>
            </a:endParaRPr>
          </a:p>
        </p:txBody>
      </p:sp>
      <p:pic>
        <p:nvPicPr>
          <p:cNvPr id="5" name="Resim 4">
            <a:extLst>
              <a:ext uri="{FF2B5EF4-FFF2-40B4-BE49-F238E27FC236}">
                <a16:creationId xmlns:a16="http://schemas.microsoft.com/office/drawing/2014/main" xmlns="" id="{E7A9E84B-386F-4390-9638-1EFFAE46363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7030" y="4208016"/>
            <a:ext cx="4456590" cy="1873188"/>
          </a:xfrm>
          <a:prstGeom prst="rect">
            <a:avLst/>
          </a:prstGeom>
          <a:ln>
            <a:noFill/>
          </a:ln>
          <a:effectLst>
            <a:softEdge rad="112500"/>
          </a:effectLst>
        </p:spPr>
      </p:pic>
    </p:spTree>
    <p:extLst>
      <p:ext uri="{BB962C8B-B14F-4D97-AF65-F5344CB8AC3E}">
        <p14:creationId xmlns:p14="http://schemas.microsoft.com/office/powerpoint/2010/main" xmlns="" val="4051776502"/>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Template>
  <TotalTime>900</TotalTime>
  <Words>1085</Words>
  <Application>Microsoft Office PowerPoint</Application>
  <PresentationFormat>Özel</PresentationFormat>
  <Paragraphs>85</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Galeri</vt:lpstr>
      <vt:lpstr>AKADEMİK BAŞARI VE MESLEKİ HEDEF BELİRLEME</vt:lpstr>
      <vt:lpstr>   Akademik başarı </vt:lpstr>
      <vt:lpstr>aKademik başarının düşük olmasının nedenleri neler olabilir?</vt:lpstr>
      <vt:lpstr> Akademik başarı nasıl arttırılabilir?</vt:lpstr>
      <vt:lpstr>      Verimli ders çalışma </vt:lpstr>
      <vt:lpstr>  Verimli ders çalışma yöntemleri nelerdir?</vt:lpstr>
      <vt:lpstr>    Verimli ders çalışma yöntemleri nelerdir?</vt:lpstr>
      <vt:lpstr>  ÖRNEK ÇALIŞMA PROGRAMI</vt:lpstr>
      <vt:lpstr>    Verimli ders çalışma yöntemleri nelerdir?</vt:lpstr>
      <vt:lpstr>    Verimli ders çalışma yöntemleri nelerdir?</vt:lpstr>
      <vt:lpstr>    Verimli ders çalışma yöntemleri nelerdir?</vt:lpstr>
      <vt:lpstr>  Verimli ders çalışma yöntemleri nelerdir?</vt:lpstr>
      <vt:lpstr>      her şeyden önce ‘‘motivasyon’’</vt:lpstr>
      <vt:lpstr>    Mesleki hedef belirleme </vt:lpstr>
      <vt:lpstr>    Mesleki hedef belirleme</vt:lpstr>
      <vt:lpstr>    MESLEKİ HEDEF BELİRLEMEDE DİKKAT EDİLECEK HUSUSLAR </vt:lpstr>
      <vt:lpstr>          MESLEKİ HEDEF BELİRLEMEDE DİKKAT EDİLECEK HUSUSLAR</vt:lpstr>
      <vt:lpstr>MESLEKİ HEDEF BELİRLEMEDE DİKKAT EDİLECEK HUSUSLAR</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BAŞARI VE MESLEKİ HEDEF BELİRLEME</dc:title>
  <dc:creator>Esin KORKUT</dc:creator>
  <cp:lastModifiedBy>BASAL2</cp:lastModifiedBy>
  <cp:revision>44</cp:revision>
  <dcterms:created xsi:type="dcterms:W3CDTF">2021-02-11T17:25:08Z</dcterms:created>
  <dcterms:modified xsi:type="dcterms:W3CDTF">2023-12-06T09:19:27Z</dcterms:modified>
</cp:coreProperties>
</file>